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4"/>
    <p:sldMasterId id="2147483688" r:id="rId5"/>
  </p:sldMasterIdLst>
  <p:notesMasterIdLst>
    <p:notesMasterId r:id="rId16"/>
  </p:notesMasterIdLst>
  <p:handoutMasterIdLst>
    <p:handoutMasterId r:id="rId17"/>
  </p:handoutMasterIdLst>
  <p:sldIdLst>
    <p:sldId id="256" r:id="rId6"/>
    <p:sldId id="257" r:id="rId7"/>
    <p:sldId id="281" r:id="rId8"/>
    <p:sldId id="270" r:id="rId9"/>
    <p:sldId id="276" r:id="rId10"/>
    <p:sldId id="273" r:id="rId11"/>
    <p:sldId id="274" r:id="rId12"/>
    <p:sldId id="279" r:id="rId13"/>
    <p:sldId id="280" r:id="rId14"/>
    <p:sldId id="269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94B1"/>
    <a:srgbClr val="68CDCD"/>
    <a:srgbClr val="9ACDCD"/>
    <a:srgbClr val="0099CC"/>
    <a:srgbClr val="33CC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B6446B-2086-4AA0-A302-44EF7F0B4DA2}" v="15" dt="2023-03-20T07:54:54.8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 autoAdjust="0"/>
    <p:restoredTop sz="82993" autoAdjust="0"/>
  </p:normalViewPr>
  <p:slideViewPr>
    <p:cSldViewPr snapToGrid="0">
      <p:cViewPr varScale="1">
        <p:scale>
          <a:sx n="132" d="100"/>
          <a:sy n="132" d="100"/>
        </p:scale>
        <p:origin x="1374" y="96"/>
      </p:cViewPr>
      <p:guideLst/>
    </p:cSldViewPr>
  </p:slideViewPr>
  <p:outlineViewPr>
    <p:cViewPr>
      <p:scale>
        <a:sx n="33" d="100"/>
        <a:sy n="33" d="100"/>
      </p:scale>
      <p:origin x="0" y="-105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7" d="100"/>
          <a:sy n="117" d="100"/>
        </p:scale>
        <p:origin x="466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103B51A4-C33D-40E6-BD95-55DB3D164D0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43102C3-B1F0-4C6F-9A8D-AD118089ADE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CFB6E9-7B5F-4DB9-A5B1-454FDFA0BD46}" type="datetimeFigureOut">
              <a:rPr lang="de-CH" smtClean="0"/>
              <a:t>27.04.2023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EBAC834-CDEE-4916-951D-1A572370B2F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D1952F6-B915-4FAA-9736-B2E32B2F713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5CBE0A-B433-407E-8ECB-36E1B7566ED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647410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745CE3-C469-40EC-B6D9-F7E8AFFCAC79}" type="datetimeFigureOut">
              <a:rPr lang="de-CH" smtClean="0"/>
              <a:t>27.04.2023</a:t>
            </a:fld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A23E44-F185-495C-A3CD-E8DA7AE0B997}" type="slidenum">
              <a:rPr lang="de-CH" smtClean="0"/>
              <a:t>‹Nr.›</a:t>
            </a:fld>
            <a:endParaRPr lang="de-CH"/>
          </a:p>
        </p:txBody>
      </p:sp>
      <p:sp>
        <p:nvSpPr>
          <p:cNvPr id="8" name="Folienbildplatzhalter 7">
            <a:extLst>
              <a:ext uri="{FF2B5EF4-FFF2-40B4-BE49-F238E27FC236}">
                <a16:creationId xmlns:a16="http://schemas.microsoft.com/office/drawing/2014/main" id="{2909AACC-ACDC-71F1-5793-B2D93A78909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80097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23E44-F185-495C-A3CD-E8DA7AE0B997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59179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23E44-F185-495C-A3CD-E8DA7AE0B997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39959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23E44-F185-495C-A3CD-E8DA7AE0B997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98349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23E44-F185-495C-A3CD-E8DA7AE0B997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54190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23E44-F185-495C-A3CD-E8DA7AE0B997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917105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23E44-F185-495C-A3CD-E8DA7AE0B997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76825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/Intro KGK-CG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056A465E-1A1B-4D42-9FBA-AAA3724F6105}"/>
              </a:ext>
            </a:extLst>
          </p:cNvPr>
          <p:cNvSpPr/>
          <p:nvPr userDrawn="1"/>
        </p:nvSpPr>
        <p:spPr>
          <a:xfrm>
            <a:off x="9246870" y="285750"/>
            <a:ext cx="2788920" cy="124587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>
              <a:ln>
                <a:noFill/>
              </a:ln>
              <a:solidFill>
                <a:schemeClr val="bg1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34DA649-264D-39BE-EE98-60D8F2CB9C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236" y="-447562"/>
            <a:ext cx="12449060" cy="7780664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684586B5-18FA-38DA-4535-853A4EF5AEEE}"/>
              </a:ext>
            </a:extLst>
          </p:cNvPr>
          <p:cNvSpPr/>
          <p:nvPr userDrawn="1"/>
        </p:nvSpPr>
        <p:spPr>
          <a:xfrm>
            <a:off x="-128530" y="-101906"/>
            <a:ext cx="12449060" cy="706181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  <a:alpha val="0"/>
                </a:schemeClr>
              </a:gs>
              <a:gs pos="100000">
                <a:srgbClr val="5A94B1"/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57504E17-4D8C-4C74-9147-A7000CD3499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830" y="2520910"/>
            <a:ext cx="10355862" cy="1397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90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/Titre &amp; 2 Spalten de/fr KGK-CG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55E248-F6FE-4408-8742-78F106B29F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628297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</a:t>
            </a: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351A289-49AA-42B9-A0C1-A6F4CE1A5971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810933"/>
            <a:ext cx="5157787" cy="337873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Text/Liste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38B6802-EEBA-4575-9F88-25DECA8EBFDE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810931"/>
            <a:ext cx="5183188" cy="3378731"/>
          </a:xfrm>
        </p:spPr>
        <p:txBody>
          <a:bodyPr/>
          <a:lstStyle>
            <a:lvl1pPr>
              <a:defRPr i="1"/>
            </a:lvl1pPr>
            <a:lvl2pPr>
              <a:defRPr i="1"/>
            </a:lvl2pPr>
            <a:lvl3pPr>
              <a:defRPr i="1"/>
            </a:lvl3pPr>
            <a:lvl4pPr>
              <a:defRPr i="1"/>
            </a:lvl4pPr>
            <a:lvl5pPr>
              <a:defRPr i="1"/>
            </a:lvl5pPr>
          </a:lstStyle>
          <a:p>
            <a:pPr lvl="0"/>
            <a:r>
              <a:rPr lang="de-DE" dirty="0"/>
              <a:t>Texte/Liste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7E28BE3E-1FE3-7291-C05E-6FA41B6F766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5757" y="943777"/>
            <a:ext cx="10514013" cy="639761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4000" i="1" kern="1200" dirty="0" smtClean="0">
                <a:solidFill>
                  <a:srgbClr val="5A94B1"/>
                </a:solidFill>
                <a:latin typeface="+mn-lt"/>
                <a:ea typeface="+mj-ea"/>
                <a:cs typeface="+mj-cs"/>
              </a:defRPr>
            </a:lvl1pPr>
          </a:lstStyle>
          <a:p>
            <a:pPr lvl="0"/>
            <a:r>
              <a:rPr lang="de-DE" dirty="0" err="1"/>
              <a:t>Titre</a:t>
            </a:r>
            <a:endParaRPr lang="de-CH" dirty="0"/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FC0F91B6-688B-F0F3-94C3-C645E054EB1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87D1AFD0-1AFB-B41F-DBF7-A9ACAE2513C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/>
              <a:t>kgk-cgc.ch</a:t>
            </a:r>
            <a:endParaRPr lang="de-CH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A8B304D8-688E-6CEC-05EA-CB5774461E0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34069163-18B0-A88C-0F1A-19EA95D5656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210400"/>
            <a:ext cx="5157787" cy="468000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id="{B2DC3C25-7480-9D3C-5C6D-478A05F20FE0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2210400"/>
            <a:ext cx="5183188" cy="468000"/>
          </a:xfrm>
        </p:spPr>
        <p:txBody>
          <a:bodyPr anchor="b">
            <a:noAutofit/>
          </a:bodyPr>
          <a:lstStyle>
            <a:lvl1pPr marL="0" indent="0">
              <a:buNone/>
              <a:defRPr sz="28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Texte</a:t>
            </a:r>
          </a:p>
        </p:txBody>
      </p:sp>
    </p:spTree>
    <p:extLst>
      <p:ext uri="{BB962C8B-B14F-4D97-AF65-F5344CB8AC3E}">
        <p14:creationId xmlns:p14="http://schemas.microsoft.com/office/powerpoint/2010/main" val="3121472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(de/Fr) KGK-CG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344F1A-3B3D-407D-BEC0-76FDD9589A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Titel/</a:t>
            </a:r>
            <a:r>
              <a:rPr lang="de-DE" dirty="0" err="1"/>
              <a:t>titre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CEF9B8-D7FE-4C20-9281-7DA3D402D4D5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Texte/Liste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E8B38E7E-A78F-72CD-7729-0F0DE5BF5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AB1FB9A-CFDE-78E4-013C-4D3E9CB94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kgk-cgc.ch</a:t>
            </a:r>
            <a:endParaRPr lang="de-CH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3E49FDC-2C27-E03A-D599-FBDE377DB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15426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el und Text (de) KGK-CG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A949B2-0228-4ED5-BEC2-DD029D3368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dirty="0"/>
              <a:t>Titel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285BCEE-78C0-4C17-A2BA-68E8C3B144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70ABBF2E-5E3F-37FF-588D-E1524AF15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8D3555A-2810-DD5C-1A1C-BE471800A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kgk-cgc.ch</a:t>
            </a:r>
            <a:endParaRPr lang="de-CH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3F16A69-E11C-0F35-0F8F-DCDFE357C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73624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(de) KGK-CG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456786-0D32-7AD1-13D0-12F57A29C8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</a:t>
            </a:r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3BF5759-E1F7-0153-E5B1-F659D9F1E8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798638"/>
            <a:ext cx="10515600" cy="44180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82B3222-6E4A-6150-2455-453946783C9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00AD8E3-F022-BD8B-CE1A-899975FCD97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/>
              <a:t>kgk-cgc.ch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B069530-7097-6C8A-27EC-D9B58B3257C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313066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 KGK-CG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056A465E-1A1B-4D42-9FBA-AAA3724F6105}"/>
              </a:ext>
            </a:extLst>
          </p:cNvPr>
          <p:cNvSpPr/>
          <p:nvPr userDrawn="1"/>
        </p:nvSpPr>
        <p:spPr>
          <a:xfrm>
            <a:off x="9246870" y="285750"/>
            <a:ext cx="2788920" cy="124587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>
              <a:ln>
                <a:noFill/>
              </a:ln>
              <a:solidFill>
                <a:schemeClr val="bg1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34DA649-264D-39BE-EE98-60D8F2CB9C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236" y="-447562"/>
            <a:ext cx="12449060" cy="7780664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C94CF202-68BC-1492-3CF1-105DB0AFC21B}"/>
              </a:ext>
            </a:extLst>
          </p:cNvPr>
          <p:cNvSpPr/>
          <p:nvPr userDrawn="1"/>
        </p:nvSpPr>
        <p:spPr>
          <a:xfrm>
            <a:off x="-154236" y="-88135"/>
            <a:ext cx="12449060" cy="706181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  <a:alpha val="0"/>
                </a:schemeClr>
              </a:gs>
              <a:gs pos="100000">
                <a:srgbClr val="5A94B1"/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57504E17-4D8C-4C74-9147-A7000CD3499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830" y="2520910"/>
            <a:ext cx="10355862" cy="1397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0592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/Intro - geodienste.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995888A9-B80B-1798-B0BD-B78AD17D7740}"/>
              </a:ext>
            </a:extLst>
          </p:cNvPr>
          <p:cNvSpPr/>
          <p:nvPr userDrawn="1"/>
        </p:nvSpPr>
        <p:spPr>
          <a:xfrm>
            <a:off x="-154236" y="-88135"/>
            <a:ext cx="12449060" cy="706181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  <a:alpha val="0"/>
                </a:schemeClr>
              </a:gs>
              <a:gs pos="100000">
                <a:srgbClr val="5A94B1"/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102AF8B7-D5A0-FC73-6484-8CE6F51C9C5B}"/>
              </a:ext>
            </a:extLst>
          </p:cNvPr>
          <p:cNvGrpSpPr/>
          <p:nvPr userDrawn="1"/>
        </p:nvGrpSpPr>
        <p:grpSpPr>
          <a:xfrm>
            <a:off x="9735940" y="4390740"/>
            <a:ext cx="2299850" cy="2309560"/>
            <a:chOff x="8909691" y="3596861"/>
            <a:chExt cx="3114532" cy="3127681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496DB8C4-A3BC-109A-72D7-8FDC0596189B}"/>
                </a:ext>
              </a:extLst>
            </p:cNvPr>
            <p:cNvSpPr/>
            <p:nvPr userDrawn="1"/>
          </p:nvSpPr>
          <p:spPr>
            <a:xfrm>
              <a:off x="11057571" y="5757890"/>
              <a:ext cx="966652" cy="966652"/>
            </a:xfrm>
            <a:prstGeom prst="rect">
              <a:avLst/>
            </a:prstGeom>
            <a:solidFill>
              <a:srgbClr val="37779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78BA9CF4-FA87-E780-9D12-F025BD8F8E8F}"/>
                </a:ext>
              </a:extLst>
            </p:cNvPr>
            <p:cNvSpPr/>
            <p:nvPr userDrawn="1"/>
          </p:nvSpPr>
          <p:spPr>
            <a:xfrm>
              <a:off x="8909691" y="5757890"/>
              <a:ext cx="966652" cy="966652"/>
            </a:xfrm>
            <a:prstGeom prst="rect">
              <a:avLst/>
            </a:prstGeom>
            <a:solidFill>
              <a:srgbClr val="9ACDCD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0C4407CF-F5DA-6C39-5CBD-85FD59E3DCD7}"/>
                </a:ext>
              </a:extLst>
            </p:cNvPr>
            <p:cNvSpPr/>
            <p:nvPr userDrawn="1"/>
          </p:nvSpPr>
          <p:spPr>
            <a:xfrm>
              <a:off x="9984322" y="4657781"/>
              <a:ext cx="966652" cy="966652"/>
            </a:xfrm>
            <a:prstGeom prst="rect">
              <a:avLst/>
            </a:prstGeom>
            <a:solidFill>
              <a:srgbClr val="6DC2C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3F66635F-FDCA-6821-54EA-66DB4E4A37B4}"/>
                </a:ext>
              </a:extLst>
            </p:cNvPr>
            <p:cNvSpPr/>
            <p:nvPr userDrawn="1"/>
          </p:nvSpPr>
          <p:spPr>
            <a:xfrm>
              <a:off x="11057571" y="3596861"/>
              <a:ext cx="966652" cy="966652"/>
            </a:xfrm>
            <a:prstGeom prst="rect">
              <a:avLst/>
            </a:prstGeom>
            <a:solidFill>
              <a:srgbClr val="5A94B1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</p:grpSp>
      <p:pic>
        <p:nvPicPr>
          <p:cNvPr id="14" name="Grafik 13">
            <a:extLst>
              <a:ext uri="{FF2B5EF4-FFF2-40B4-BE49-F238E27FC236}">
                <a16:creationId xmlns:a16="http://schemas.microsoft.com/office/drawing/2014/main" id="{A22B8FB1-B956-96B5-781E-5F8FAC50E07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475" y="2330197"/>
            <a:ext cx="9360000" cy="2693144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2ADF6241-F123-07DA-274A-6CE0189DD3A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09" y="304825"/>
            <a:ext cx="683976" cy="55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352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ortragstitel und Referentin (de/fr) - geodienste.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9EBEE58A-0FBF-D8DA-AA1E-0E8134A45814}"/>
              </a:ext>
            </a:extLst>
          </p:cNvPr>
          <p:cNvSpPr/>
          <p:nvPr userDrawn="1"/>
        </p:nvSpPr>
        <p:spPr>
          <a:xfrm>
            <a:off x="-128530" y="-101906"/>
            <a:ext cx="12449060" cy="706181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  <a:alpha val="0"/>
                </a:schemeClr>
              </a:gs>
              <a:gs pos="100000">
                <a:srgbClr val="5A94B1"/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5B6F7CDE-99A7-F312-C3DE-6891B5D085E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3053" y="247457"/>
            <a:ext cx="2884070" cy="829830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80846937-C7F9-EF62-D6B6-BE1D35BF3E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09" y="304825"/>
            <a:ext cx="683976" cy="559618"/>
          </a:xfrm>
          <a:prstGeom prst="rect">
            <a:avLst/>
          </a:prstGeom>
        </p:spPr>
      </p:pic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0F082C36-2CB6-B52D-4E75-BBB17C5AD499}"/>
              </a:ext>
            </a:extLst>
          </p:cNvPr>
          <p:cNvCxnSpPr>
            <a:cxnSpLocks/>
          </p:cNvCxnSpPr>
          <p:nvPr userDrawn="1"/>
        </p:nvCxnSpPr>
        <p:spPr>
          <a:xfrm>
            <a:off x="11043336" y="145707"/>
            <a:ext cx="0" cy="876357"/>
          </a:xfrm>
          <a:prstGeom prst="line">
            <a:avLst/>
          </a:prstGeom>
          <a:ln>
            <a:solidFill>
              <a:srgbClr val="5A94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F444F0F6-41E5-DC17-80D8-89B9ACA73DBA}"/>
              </a:ext>
            </a:extLst>
          </p:cNvPr>
          <p:cNvGrpSpPr/>
          <p:nvPr userDrawn="1"/>
        </p:nvGrpSpPr>
        <p:grpSpPr>
          <a:xfrm>
            <a:off x="9735941" y="4390742"/>
            <a:ext cx="2299849" cy="2309559"/>
            <a:chOff x="8909695" y="3596861"/>
            <a:chExt cx="3114532" cy="3127678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51B0C743-5A8F-48D5-6F81-00896B0758B9}"/>
                </a:ext>
              </a:extLst>
            </p:cNvPr>
            <p:cNvSpPr/>
            <p:nvPr userDrawn="1"/>
          </p:nvSpPr>
          <p:spPr>
            <a:xfrm>
              <a:off x="11057574" y="5757886"/>
              <a:ext cx="966653" cy="966652"/>
            </a:xfrm>
            <a:prstGeom prst="rect">
              <a:avLst/>
            </a:prstGeom>
            <a:solidFill>
              <a:srgbClr val="37779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89203A47-5660-590D-A1C0-E9B8F20C7097}"/>
                </a:ext>
              </a:extLst>
            </p:cNvPr>
            <p:cNvSpPr/>
            <p:nvPr userDrawn="1"/>
          </p:nvSpPr>
          <p:spPr>
            <a:xfrm>
              <a:off x="8909695" y="5757887"/>
              <a:ext cx="966653" cy="966652"/>
            </a:xfrm>
            <a:prstGeom prst="rect">
              <a:avLst/>
            </a:prstGeom>
            <a:solidFill>
              <a:srgbClr val="9ACDCD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2C45AB25-D390-860B-93E2-12BB57733BC6}"/>
                </a:ext>
              </a:extLst>
            </p:cNvPr>
            <p:cNvSpPr/>
            <p:nvPr userDrawn="1"/>
          </p:nvSpPr>
          <p:spPr>
            <a:xfrm>
              <a:off x="9984325" y="4657780"/>
              <a:ext cx="966653" cy="966652"/>
            </a:xfrm>
            <a:prstGeom prst="rect">
              <a:avLst/>
            </a:prstGeom>
            <a:solidFill>
              <a:srgbClr val="6DC2C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EE10FBB2-D75A-CC22-4194-0C0DC394D2F4}"/>
                </a:ext>
              </a:extLst>
            </p:cNvPr>
            <p:cNvSpPr/>
            <p:nvPr userDrawn="1"/>
          </p:nvSpPr>
          <p:spPr>
            <a:xfrm>
              <a:off x="11057570" y="3596861"/>
              <a:ext cx="966653" cy="966652"/>
            </a:xfrm>
            <a:prstGeom prst="rect">
              <a:avLst/>
            </a:prstGeom>
            <a:solidFill>
              <a:srgbClr val="5A94B1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</p:grpSp>
      <p:sp>
        <p:nvSpPr>
          <p:cNvPr id="10" name="Titel 1">
            <a:extLst>
              <a:ext uri="{FF2B5EF4-FFF2-40B4-BE49-F238E27FC236}">
                <a16:creationId xmlns:a16="http://schemas.microsoft.com/office/drawing/2014/main" id="{AD7F26E3-14E9-0450-EBB5-FEDE3290A9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845229"/>
            <a:ext cx="10515600" cy="690889"/>
          </a:xfrm>
        </p:spPr>
        <p:txBody>
          <a:bodyPr anchor="t">
            <a:noAutofit/>
          </a:bodyPr>
          <a:lstStyle>
            <a:lvl1pPr>
              <a:defRPr/>
            </a:lvl1pPr>
          </a:lstStyle>
          <a:p>
            <a:r>
              <a:rPr lang="de-DE" dirty="0"/>
              <a:t>Vortragstitel</a:t>
            </a:r>
            <a:endParaRPr lang="de-CH" dirty="0"/>
          </a:p>
        </p:txBody>
      </p:sp>
      <p:sp>
        <p:nvSpPr>
          <p:cNvPr id="11" name="Textplatzhalter 8">
            <a:extLst>
              <a:ext uri="{FF2B5EF4-FFF2-40B4-BE49-F238E27FC236}">
                <a16:creationId xmlns:a16="http://schemas.microsoft.com/office/drawing/2014/main" id="{5DCC86DF-AACE-C7BA-6E11-840A531A0EB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4321882"/>
            <a:ext cx="10515600" cy="1325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CH" dirty="0"/>
              <a:t>Referent/in </a:t>
            </a:r>
            <a:r>
              <a:rPr lang="de-CH" dirty="0" err="1"/>
              <a:t>ou</a:t>
            </a:r>
            <a:r>
              <a:rPr lang="de-CH" dirty="0"/>
              <a:t> </a:t>
            </a:r>
            <a:r>
              <a:rPr lang="de-CH" dirty="0" err="1"/>
              <a:t>réferent</a:t>
            </a:r>
            <a:r>
              <a:rPr lang="de-CH" dirty="0"/>
              <a:t>/e</a:t>
            </a:r>
            <a:br>
              <a:rPr lang="de-CH" dirty="0"/>
            </a:br>
            <a:r>
              <a:rPr lang="de-CH" dirty="0"/>
              <a:t>Datum/date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9E5449DE-EEF6-BB5E-123E-4605B480CA0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478138"/>
            <a:ext cx="10515598" cy="690890"/>
          </a:xfr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CH" sz="4000" i="1" kern="1200" dirty="0">
                <a:solidFill>
                  <a:srgbClr val="5A94B1"/>
                </a:solidFill>
                <a:latin typeface="+mn-lt"/>
                <a:ea typeface="+mj-ea"/>
                <a:cs typeface="+mj-cs"/>
              </a:defRPr>
            </a:lvl1pPr>
          </a:lstStyle>
          <a:p>
            <a:pPr lvl="0"/>
            <a:r>
              <a:rPr lang="de-DE" dirty="0" err="1"/>
              <a:t>Titre</a:t>
            </a:r>
            <a:r>
              <a:rPr lang="de-DE" dirty="0"/>
              <a:t> de </a:t>
            </a:r>
            <a:r>
              <a:rPr lang="de-DE" dirty="0" err="1"/>
              <a:t>présentation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33276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a Vortragstitel und Referentin (de) - geodienste.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9EBEE58A-0FBF-D8DA-AA1E-0E8134A45814}"/>
              </a:ext>
            </a:extLst>
          </p:cNvPr>
          <p:cNvSpPr/>
          <p:nvPr userDrawn="1"/>
        </p:nvSpPr>
        <p:spPr>
          <a:xfrm>
            <a:off x="-128530" y="-101906"/>
            <a:ext cx="12449060" cy="706181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  <a:alpha val="0"/>
                </a:schemeClr>
              </a:gs>
              <a:gs pos="100000">
                <a:srgbClr val="5A94B1"/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4372B13-408F-435E-B7AB-5FB873C5CA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845229"/>
            <a:ext cx="10515600" cy="690889"/>
          </a:xfrm>
        </p:spPr>
        <p:txBody>
          <a:bodyPr anchor="t">
            <a:noAutofit/>
          </a:bodyPr>
          <a:lstStyle>
            <a:lvl1pPr>
              <a:defRPr/>
            </a:lvl1pPr>
          </a:lstStyle>
          <a:p>
            <a:r>
              <a:rPr lang="de-DE" dirty="0"/>
              <a:t>Vortragstitel</a:t>
            </a:r>
            <a:endParaRPr lang="de-CH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F9DE483-A13C-EF3F-E6EE-D83F375A24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5227612"/>
            <a:ext cx="10515600" cy="1325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CH" dirty="0"/>
              <a:t>Referent/in </a:t>
            </a:r>
            <a:br>
              <a:rPr lang="de-CH" dirty="0"/>
            </a:br>
            <a:r>
              <a:rPr lang="de-CH" dirty="0"/>
              <a:t>Datum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5B6F7CDE-99A7-F312-C3DE-6891B5D085E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3053" y="247457"/>
            <a:ext cx="2884070" cy="829830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80846937-C7F9-EF62-D6B6-BE1D35BF3E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09" y="304825"/>
            <a:ext cx="683976" cy="559618"/>
          </a:xfrm>
          <a:prstGeom prst="rect">
            <a:avLst/>
          </a:prstGeom>
        </p:spPr>
      </p:pic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0F082C36-2CB6-B52D-4E75-BBB17C5AD499}"/>
              </a:ext>
            </a:extLst>
          </p:cNvPr>
          <p:cNvCxnSpPr>
            <a:cxnSpLocks/>
          </p:cNvCxnSpPr>
          <p:nvPr userDrawn="1"/>
        </p:nvCxnSpPr>
        <p:spPr>
          <a:xfrm>
            <a:off x="11043336" y="145707"/>
            <a:ext cx="0" cy="876357"/>
          </a:xfrm>
          <a:prstGeom prst="line">
            <a:avLst/>
          </a:prstGeom>
          <a:ln>
            <a:solidFill>
              <a:srgbClr val="5A94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F444F0F6-41E5-DC17-80D8-89B9ACA73DBA}"/>
              </a:ext>
            </a:extLst>
          </p:cNvPr>
          <p:cNvGrpSpPr/>
          <p:nvPr userDrawn="1"/>
        </p:nvGrpSpPr>
        <p:grpSpPr>
          <a:xfrm>
            <a:off x="9735941" y="4390742"/>
            <a:ext cx="2299849" cy="2309559"/>
            <a:chOff x="8909695" y="3596861"/>
            <a:chExt cx="3114532" cy="3127678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51B0C743-5A8F-48D5-6F81-00896B0758B9}"/>
                </a:ext>
              </a:extLst>
            </p:cNvPr>
            <p:cNvSpPr/>
            <p:nvPr userDrawn="1"/>
          </p:nvSpPr>
          <p:spPr>
            <a:xfrm>
              <a:off x="11057574" y="5757886"/>
              <a:ext cx="966653" cy="966652"/>
            </a:xfrm>
            <a:prstGeom prst="rect">
              <a:avLst/>
            </a:prstGeom>
            <a:solidFill>
              <a:srgbClr val="37779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89203A47-5660-590D-A1C0-E9B8F20C7097}"/>
                </a:ext>
              </a:extLst>
            </p:cNvPr>
            <p:cNvSpPr/>
            <p:nvPr userDrawn="1"/>
          </p:nvSpPr>
          <p:spPr>
            <a:xfrm>
              <a:off x="8909695" y="5757887"/>
              <a:ext cx="966653" cy="966652"/>
            </a:xfrm>
            <a:prstGeom prst="rect">
              <a:avLst/>
            </a:prstGeom>
            <a:solidFill>
              <a:srgbClr val="9ACDCD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2C45AB25-D390-860B-93E2-12BB57733BC6}"/>
                </a:ext>
              </a:extLst>
            </p:cNvPr>
            <p:cNvSpPr/>
            <p:nvPr userDrawn="1"/>
          </p:nvSpPr>
          <p:spPr>
            <a:xfrm>
              <a:off x="9984325" y="4657780"/>
              <a:ext cx="966653" cy="966652"/>
            </a:xfrm>
            <a:prstGeom prst="rect">
              <a:avLst/>
            </a:prstGeom>
            <a:solidFill>
              <a:srgbClr val="6DC2C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EE10FBB2-D75A-CC22-4194-0C0DC394D2F4}"/>
                </a:ext>
              </a:extLst>
            </p:cNvPr>
            <p:cNvSpPr/>
            <p:nvPr userDrawn="1"/>
          </p:nvSpPr>
          <p:spPr>
            <a:xfrm>
              <a:off x="11057570" y="3596861"/>
              <a:ext cx="966653" cy="966652"/>
            </a:xfrm>
            <a:prstGeom prst="rect">
              <a:avLst/>
            </a:prstGeom>
            <a:solidFill>
              <a:srgbClr val="5A94B1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</p:grpSp>
    </p:spTree>
    <p:extLst>
      <p:ext uri="{BB962C8B-B14F-4D97-AF65-F5344CB8AC3E}">
        <p14:creationId xmlns:p14="http://schemas.microsoft.com/office/powerpoint/2010/main" val="19197574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a  Vortragstitel und Referentin (fr) - geodienste.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9EBEE58A-0FBF-D8DA-AA1E-0E8134A45814}"/>
              </a:ext>
            </a:extLst>
          </p:cNvPr>
          <p:cNvSpPr/>
          <p:nvPr userDrawn="1"/>
        </p:nvSpPr>
        <p:spPr>
          <a:xfrm>
            <a:off x="-154236" y="-95692"/>
            <a:ext cx="12449060" cy="706181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  <a:alpha val="0"/>
                </a:schemeClr>
              </a:gs>
              <a:gs pos="100000">
                <a:srgbClr val="5A94B1"/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4372B13-408F-435E-B7AB-5FB873C5CA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845229"/>
            <a:ext cx="10515600" cy="690889"/>
          </a:xfrm>
        </p:spPr>
        <p:txBody>
          <a:bodyPr anchor="t">
            <a:noAutofit/>
          </a:bodyPr>
          <a:lstStyle>
            <a:lvl1pPr>
              <a:defRPr/>
            </a:lvl1pPr>
          </a:lstStyle>
          <a:p>
            <a:pPr lvl="0"/>
            <a:r>
              <a:rPr lang="de-DE" dirty="0" err="1"/>
              <a:t>Titre</a:t>
            </a:r>
            <a:r>
              <a:rPr lang="de-DE" dirty="0"/>
              <a:t> de </a:t>
            </a:r>
            <a:r>
              <a:rPr lang="de-DE" dirty="0" err="1"/>
              <a:t>présentation</a:t>
            </a:r>
            <a:endParaRPr lang="de-CH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F9DE483-A13C-EF3F-E6EE-D83F375A24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5227612"/>
            <a:ext cx="10515600" cy="1325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CH" dirty="0" err="1"/>
              <a:t>réferent</a:t>
            </a:r>
            <a:r>
              <a:rPr lang="de-CH" dirty="0"/>
              <a:t>/e</a:t>
            </a:r>
            <a:br>
              <a:rPr lang="de-CH" dirty="0"/>
            </a:br>
            <a:r>
              <a:rPr lang="de-CH" dirty="0"/>
              <a:t>date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5B6F7CDE-99A7-F312-C3DE-6891B5D085E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3053" y="247457"/>
            <a:ext cx="2884070" cy="829830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80846937-C7F9-EF62-D6B6-BE1D35BF3E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09" y="304825"/>
            <a:ext cx="683976" cy="559618"/>
          </a:xfrm>
          <a:prstGeom prst="rect">
            <a:avLst/>
          </a:prstGeom>
        </p:spPr>
      </p:pic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0F082C36-2CB6-B52D-4E75-BBB17C5AD499}"/>
              </a:ext>
            </a:extLst>
          </p:cNvPr>
          <p:cNvCxnSpPr>
            <a:cxnSpLocks/>
          </p:cNvCxnSpPr>
          <p:nvPr userDrawn="1"/>
        </p:nvCxnSpPr>
        <p:spPr>
          <a:xfrm>
            <a:off x="11043336" y="145707"/>
            <a:ext cx="0" cy="876357"/>
          </a:xfrm>
          <a:prstGeom prst="line">
            <a:avLst/>
          </a:prstGeom>
          <a:ln>
            <a:solidFill>
              <a:srgbClr val="5A94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F444F0F6-41E5-DC17-80D8-89B9ACA73DBA}"/>
              </a:ext>
            </a:extLst>
          </p:cNvPr>
          <p:cNvGrpSpPr/>
          <p:nvPr userDrawn="1"/>
        </p:nvGrpSpPr>
        <p:grpSpPr>
          <a:xfrm>
            <a:off x="9735941" y="4390742"/>
            <a:ext cx="2299849" cy="2309559"/>
            <a:chOff x="8909695" y="3596861"/>
            <a:chExt cx="3114532" cy="3127678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51B0C743-5A8F-48D5-6F81-00896B0758B9}"/>
                </a:ext>
              </a:extLst>
            </p:cNvPr>
            <p:cNvSpPr/>
            <p:nvPr userDrawn="1"/>
          </p:nvSpPr>
          <p:spPr>
            <a:xfrm>
              <a:off x="11057574" y="5757886"/>
              <a:ext cx="966653" cy="966652"/>
            </a:xfrm>
            <a:prstGeom prst="rect">
              <a:avLst/>
            </a:prstGeom>
            <a:solidFill>
              <a:srgbClr val="37779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89203A47-5660-590D-A1C0-E9B8F20C7097}"/>
                </a:ext>
              </a:extLst>
            </p:cNvPr>
            <p:cNvSpPr/>
            <p:nvPr userDrawn="1"/>
          </p:nvSpPr>
          <p:spPr>
            <a:xfrm>
              <a:off x="8909695" y="5757887"/>
              <a:ext cx="966653" cy="966652"/>
            </a:xfrm>
            <a:prstGeom prst="rect">
              <a:avLst/>
            </a:prstGeom>
            <a:solidFill>
              <a:srgbClr val="9ACDCD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2C45AB25-D390-860B-93E2-12BB57733BC6}"/>
                </a:ext>
              </a:extLst>
            </p:cNvPr>
            <p:cNvSpPr/>
            <p:nvPr userDrawn="1"/>
          </p:nvSpPr>
          <p:spPr>
            <a:xfrm>
              <a:off x="9984325" y="4657780"/>
              <a:ext cx="966653" cy="966652"/>
            </a:xfrm>
            <a:prstGeom prst="rect">
              <a:avLst/>
            </a:prstGeom>
            <a:solidFill>
              <a:srgbClr val="6DC2C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EE10FBB2-D75A-CC22-4194-0C0DC394D2F4}"/>
                </a:ext>
              </a:extLst>
            </p:cNvPr>
            <p:cNvSpPr/>
            <p:nvPr userDrawn="1"/>
          </p:nvSpPr>
          <p:spPr>
            <a:xfrm>
              <a:off x="11057570" y="3596861"/>
              <a:ext cx="966653" cy="966652"/>
            </a:xfrm>
            <a:prstGeom prst="rect">
              <a:avLst/>
            </a:prstGeom>
            <a:solidFill>
              <a:srgbClr val="5A94B1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</p:grpSp>
    </p:spTree>
    <p:extLst>
      <p:ext uri="{BB962C8B-B14F-4D97-AF65-F5344CB8AC3E}">
        <p14:creationId xmlns:p14="http://schemas.microsoft.com/office/powerpoint/2010/main" val="42037807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&amp; Inhaltstext (de/fr) - geodienste.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372B13-408F-435E-B7AB-5FB873C5CA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97199"/>
            <a:ext cx="10515600" cy="767295"/>
          </a:xfrm>
        </p:spPr>
        <p:txBody>
          <a:bodyPr anchor="t"/>
          <a:lstStyle>
            <a:lvl1pPr>
              <a:defRPr/>
            </a:lvl1pPr>
          </a:lstStyle>
          <a:p>
            <a:r>
              <a:rPr lang="de-DE" dirty="0"/>
              <a:t>Titel</a:t>
            </a:r>
            <a:endParaRPr lang="de-CH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F9DE483-A13C-EF3F-E6EE-D83F375A24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208924"/>
            <a:ext cx="10515600" cy="18369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CH" dirty="0"/>
              <a:t>Text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A78A8EAE-3B71-2B16-7DE1-0B9914C7F3A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4200447"/>
            <a:ext cx="10515599" cy="2008442"/>
          </a:xfrm>
        </p:spPr>
        <p:txBody>
          <a:bodyPr/>
          <a:lstStyle>
            <a:lvl1pPr marL="0" indent="0">
              <a:buNone/>
              <a:defRPr i="1"/>
            </a:lvl1pPr>
          </a:lstStyle>
          <a:p>
            <a:pPr lvl="0"/>
            <a:r>
              <a:rPr lang="de-DE" dirty="0"/>
              <a:t>texte</a:t>
            </a:r>
            <a:endParaRPr lang="de-CH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8A3B4651-4AAD-A2F4-2367-6680B4549E2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1206926"/>
            <a:ext cx="10515598" cy="767295"/>
          </a:xfrm>
        </p:spPr>
        <p:txBody>
          <a:bodyPr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CH" sz="4000" i="1" kern="1200" dirty="0">
                <a:solidFill>
                  <a:srgbClr val="5A94B1"/>
                </a:solidFill>
                <a:latin typeface="+mn-lt"/>
                <a:ea typeface="+mj-ea"/>
                <a:cs typeface="+mj-cs"/>
              </a:defRPr>
            </a:lvl1pPr>
          </a:lstStyle>
          <a:p>
            <a:pPr lvl="0"/>
            <a:r>
              <a:rPr lang="de-DE" dirty="0" err="1"/>
              <a:t>titre</a:t>
            </a:r>
            <a:endParaRPr lang="de-CH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7BDE3A6-E71A-7FF2-99D6-9E476BBED589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839B2E0-B4DD-406E-8D5B-1D21234BC68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CH"/>
              <a:t>geodienste.ch</a:t>
            </a:r>
            <a:endParaRPr lang="de-CH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293E2F2-52A9-2512-990F-543DF4341D75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27768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rtragstitel und Referentin (de/fr) KGK-CG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>
            <a:extLst>
              <a:ext uri="{FF2B5EF4-FFF2-40B4-BE49-F238E27FC236}">
                <a16:creationId xmlns:a16="http://schemas.microsoft.com/office/drawing/2014/main" id="{6F01F4D0-6EFC-6712-E8CD-C873F1F00B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236" y="-447562"/>
            <a:ext cx="12449060" cy="7780664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906619B6-571C-FFE7-9AAE-50B3069FA7DB}"/>
              </a:ext>
            </a:extLst>
          </p:cNvPr>
          <p:cNvSpPr/>
          <p:nvPr userDrawn="1"/>
        </p:nvSpPr>
        <p:spPr>
          <a:xfrm>
            <a:off x="-154236" y="-88135"/>
            <a:ext cx="12449060" cy="706181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  <a:alpha val="0"/>
                </a:schemeClr>
              </a:gs>
              <a:gs pos="100000">
                <a:srgbClr val="5A94B1"/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4372B13-408F-435E-B7AB-5FB873C5CA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845229"/>
            <a:ext cx="10515600" cy="690889"/>
          </a:xfrm>
        </p:spPr>
        <p:txBody>
          <a:bodyPr anchor="t">
            <a:noAutofit/>
          </a:bodyPr>
          <a:lstStyle>
            <a:lvl1pPr>
              <a:defRPr/>
            </a:lvl1pPr>
          </a:lstStyle>
          <a:p>
            <a:r>
              <a:rPr lang="de-DE" dirty="0"/>
              <a:t>Vortragstitel</a:t>
            </a:r>
            <a:endParaRPr lang="de-CH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F9DE483-A13C-EF3F-E6EE-D83F375A24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4321882"/>
            <a:ext cx="10515600" cy="1325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CH" dirty="0"/>
              <a:t>Referent/in </a:t>
            </a:r>
            <a:r>
              <a:rPr lang="de-CH" dirty="0" err="1"/>
              <a:t>ou</a:t>
            </a:r>
            <a:r>
              <a:rPr lang="de-CH" dirty="0"/>
              <a:t> </a:t>
            </a:r>
            <a:r>
              <a:rPr lang="de-CH" dirty="0" err="1"/>
              <a:t>réferent</a:t>
            </a:r>
            <a:r>
              <a:rPr lang="de-CH" dirty="0"/>
              <a:t>/e </a:t>
            </a:r>
            <a:br>
              <a:rPr lang="de-CH" dirty="0"/>
            </a:br>
            <a:r>
              <a:rPr lang="de-CH" dirty="0"/>
              <a:t>Datum/date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8A3B4651-4AAD-A2F4-2367-6680B4549E2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478138"/>
            <a:ext cx="10515598" cy="690890"/>
          </a:xfr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CH" sz="4000" i="1" kern="1200" dirty="0">
                <a:solidFill>
                  <a:srgbClr val="5A94B1"/>
                </a:solidFill>
                <a:latin typeface="+mn-lt"/>
                <a:ea typeface="+mj-ea"/>
                <a:cs typeface="+mj-cs"/>
              </a:defRPr>
            </a:lvl1pPr>
          </a:lstStyle>
          <a:p>
            <a:pPr lvl="0"/>
            <a:r>
              <a:rPr lang="de-DE" dirty="0" err="1"/>
              <a:t>Titre</a:t>
            </a:r>
            <a:r>
              <a:rPr lang="de-DE" dirty="0"/>
              <a:t> de </a:t>
            </a:r>
            <a:r>
              <a:rPr lang="de-DE" dirty="0" err="1"/>
              <a:t>présentation</a:t>
            </a:r>
            <a:endParaRPr lang="de-CH" dirty="0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2C839310-E62B-64C6-5DA4-88C08715FBB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874" y="543654"/>
            <a:ext cx="6013038" cy="811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3126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&amp; Liste/Text (de/fr) - geodienste.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372B13-408F-435E-B7AB-5FB873C5CA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97199"/>
            <a:ext cx="10515600" cy="767295"/>
          </a:xfrm>
        </p:spPr>
        <p:txBody>
          <a:bodyPr anchor="t"/>
          <a:lstStyle>
            <a:lvl1pPr>
              <a:defRPr/>
            </a:lvl1pPr>
          </a:lstStyle>
          <a:p>
            <a:r>
              <a:rPr lang="de-DE" dirty="0"/>
              <a:t>Titel</a:t>
            </a:r>
            <a:endParaRPr lang="de-CH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8A3B4651-4AAD-A2F4-2367-6680B4549E2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1206000"/>
            <a:ext cx="10515598" cy="767295"/>
          </a:xfrm>
        </p:spPr>
        <p:txBody>
          <a:bodyPr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CH" sz="4000" i="1" kern="1200" dirty="0">
                <a:solidFill>
                  <a:srgbClr val="5A94B1"/>
                </a:solidFill>
                <a:latin typeface="+mn-lt"/>
                <a:ea typeface="+mj-ea"/>
                <a:cs typeface="+mj-cs"/>
              </a:defRPr>
            </a:lvl1pPr>
          </a:lstStyle>
          <a:p>
            <a:pPr lvl="0"/>
            <a:r>
              <a:rPr lang="de-DE" dirty="0" err="1"/>
              <a:t>titre</a:t>
            </a:r>
            <a:endParaRPr lang="de-CH" dirty="0"/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CB56E998-D218-33DA-0757-696AF9A8722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207467"/>
            <a:ext cx="10515600" cy="1822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Liste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E0378E3-083B-CD71-82DC-241E7383107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176713"/>
            <a:ext cx="10515600" cy="1822450"/>
          </a:xfrm>
        </p:spPr>
        <p:txBody>
          <a:bodyPr/>
          <a:lstStyle>
            <a:lvl1pPr>
              <a:defRPr i="1"/>
            </a:lvl1pPr>
            <a:lvl2pPr>
              <a:defRPr i="1"/>
            </a:lvl2pPr>
            <a:lvl3pPr>
              <a:defRPr i="1"/>
            </a:lvl3pPr>
            <a:lvl4pPr>
              <a:defRPr i="1"/>
            </a:lvl4pPr>
            <a:lvl5pPr>
              <a:defRPr i="1"/>
            </a:lvl5pPr>
          </a:lstStyle>
          <a:p>
            <a:pPr lvl="0"/>
            <a:r>
              <a:rPr lang="de-DE" dirty="0"/>
              <a:t>liste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C15D8BE-DDAE-6617-5D25-34E19CBC2C9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AA6779B-931D-CB85-6000-A7F4665CE14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CH"/>
              <a:t>geodienste.ch</a:t>
            </a:r>
            <a:endParaRPr lang="de-CH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2C2C568-E11D-3DC6-B30B-7445B539D4E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792453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&amp; Content/Liste (fr) - geodienste.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344F1A-3B3D-407D-BEC0-76FDD9589A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de-DE" dirty="0" err="1"/>
              <a:t>Titre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CEF9B8-D7FE-4C20-9281-7DA3D402D4D5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Texte/Liste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4A9FA7-A79A-91B6-D782-9665BCF15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4E3EDE-1C85-27D3-17BD-F7DC22EF9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geodienste.ch</a:t>
            </a:r>
            <a:endParaRPr lang="de-CH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0CF932F-B1DF-2EFE-57C9-F4C2AE1C5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769994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/Liste (de) - geodienste.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344F1A-3B3D-407D-BEC0-76FDD9589A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de-DE" dirty="0"/>
              <a:t>Titel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CEF9B8-D7FE-4C20-9281-7DA3D402D4D5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Texte/Liste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3FE2E1-DD62-2C88-7824-D204E6D83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9C581A9-528B-7B85-C06B-FDBB4058A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geodienste.ch</a:t>
            </a:r>
            <a:endParaRPr lang="de-CH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78836F6-1C8F-85AB-8018-27D60883A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652883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/Titre &amp; Untertitel/Soutitre (de/fr) - geodienste.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29C131DF-AB24-4B6E-B2D0-E41F624232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1422" y="3602038"/>
            <a:ext cx="10469479" cy="1655762"/>
          </a:xfrm>
        </p:spPr>
        <p:txBody>
          <a:bodyPr>
            <a:noAutofit/>
          </a:bodyPr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Untertitel/</a:t>
            </a:r>
            <a:r>
              <a:rPr lang="de-DE" dirty="0" err="1"/>
              <a:t>Soutitre</a:t>
            </a:r>
            <a:endParaRPr lang="de-CH" dirty="0"/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4D9F27F0-BC77-644B-8109-9FC15E1587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2890837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de-DE" dirty="0"/>
              <a:t>Titel/</a:t>
            </a:r>
            <a:r>
              <a:rPr lang="de-DE" dirty="0" err="1"/>
              <a:t>Titre</a:t>
            </a:r>
            <a:endParaRPr lang="de-CH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88A098D-D773-A8E4-9031-4D09AF16A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8A349B1-D8C1-8BB0-FFD3-ECEFA4AA3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geodienste.ch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BCB97AB-FCB1-DFEB-6131-6B63217D5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98247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/Titre &amp; Text/Texte &amp; Bild/Image - geodienste.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3F5FB75-2E68-4A02-A2C0-702A423DEB9F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1711326"/>
            <a:ext cx="6681434" cy="4249206"/>
          </a:xfrm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CH" dirty="0"/>
              <a:t>Bild/Image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F56E16C-934A-43E9-A299-43732C6A649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1711326"/>
            <a:ext cx="3932237" cy="1946274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4815267F-1732-3C61-A7B5-AE35D2665268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839788" y="3799063"/>
            <a:ext cx="3932237" cy="2161469"/>
          </a:xfrm>
        </p:spPr>
        <p:txBody>
          <a:bodyPr>
            <a:noAutofit/>
          </a:bodyPr>
          <a:lstStyle>
            <a:lvl1pPr marL="0" indent="0">
              <a:buNone/>
              <a:defRPr sz="160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Texte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627C770-59D9-8F92-83DC-62211537A1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628297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</a:t>
            </a:r>
            <a:endParaRPr lang="de-CH" dirty="0"/>
          </a:p>
        </p:txBody>
      </p:sp>
      <p:sp>
        <p:nvSpPr>
          <p:cNvPr id="7" name="Textplatzhalter 13">
            <a:extLst>
              <a:ext uri="{FF2B5EF4-FFF2-40B4-BE49-F238E27FC236}">
                <a16:creationId xmlns:a16="http://schemas.microsoft.com/office/drawing/2014/main" id="{5D53C2D5-4150-77A3-0AE7-1F51377971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5757" y="943777"/>
            <a:ext cx="10514013" cy="639761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4000" i="1" kern="1200" dirty="0" smtClean="0">
                <a:solidFill>
                  <a:srgbClr val="5A94B1"/>
                </a:solidFill>
                <a:latin typeface="+mn-lt"/>
                <a:ea typeface="+mj-ea"/>
                <a:cs typeface="+mj-cs"/>
              </a:defRPr>
            </a:lvl1pPr>
          </a:lstStyle>
          <a:p>
            <a:pPr lvl="0"/>
            <a:r>
              <a:rPr lang="de-DE" dirty="0" err="1"/>
              <a:t>Titre</a:t>
            </a:r>
            <a:endParaRPr lang="de-CH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9F773F9-6D6D-F50B-819B-81BAE2A1E88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0891BA0-DA54-55CE-8A2C-938EFBA8B7E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CH"/>
              <a:t>geodienste.ch</a:t>
            </a:r>
            <a:endParaRPr lang="de-CH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EE40B8D3-9C0F-4501-D2E8-3906B5EEDB6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553785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/Titre &amp; 2 Spalten (de/fr) - geodienste.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55E248-F6FE-4408-8742-78F106B29F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96800"/>
            <a:ext cx="10515600" cy="766800"/>
          </a:xfrm>
        </p:spPr>
        <p:txBody>
          <a:bodyPr anchor="t" anchorCtr="0">
            <a:noAutofit/>
          </a:bodyPr>
          <a:lstStyle>
            <a:lvl1pPr>
              <a:defRPr/>
            </a:lvl1pPr>
          </a:lstStyle>
          <a:p>
            <a:r>
              <a:rPr lang="de-DE" dirty="0"/>
              <a:t>Titel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CDF7890-C6A9-4CF6-BEA8-82E7A16395E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210400"/>
            <a:ext cx="5157787" cy="468000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351A289-49AA-42B9-A0C1-A6F4CE1A5971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810933"/>
            <a:ext cx="5157787" cy="337873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Text/Liste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76E31FD-EC94-4075-8707-C9082A0E4789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2210400"/>
            <a:ext cx="5183188" cy="468000"/>
          </a:xfrm>
        </p:spPr>
        <p:txBody>
          <a:bodyPr anchor="b">
            <a:noAutofit/>
          </a:bodyPr>
          <a:lstStyle>
            <a:lvl1pPr marL="0" indent="0">
              <a:buNone/>
              <a:defRPr sz="28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38B6802-EEBA-4575-9F88-25DECA8EBFDE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810931"/>
            <a:ext cx="5183188" cy="3378731"/>
          </a:xfrm>
        </p:spPr>
        <p:txBody>
          <a:bodyPr>
            <a:noAutofit/>
          </a:bodyPr>
          <a:lstStyle>
            <a:lvl1pPr>
              <a:defRPr i="1"/>
            </a:lvl1pPr>
            <a:lvl2pPr>
              <a:defRPr i="1"/>
            </a:lvl2pPr>
            <a:lvl3pPr>
              <a:defRPr i="1"/>
            </a:lvl3pPr>
            <a:lvl4pPr>
              <a:defRPr i="1"/>
            </a:lvl4pPr>
            <a:lvl5pPr>
              <a:defRPr i="1"/>
            </a:lvl5pPr>
          </a:lstStyle>
          <a:p>
            <a:pPr lvl="0"/>
            <a:r>
              <a:rPr lang="de-DE" dirty="0"/>
              <a:t>Texte/Liste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7E28BE3E-1FE3-7291-C05E-6FA41B6F766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800" y="1209600"/>
            <a:ext cx="10514013" cy="766800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4000" i="1" kern="1200" dirty="0" smtClean="0">
                <a:solidFill>
                  <a:srgbClr val="5A94B1"/>
                </a:solidFill>
                <a:latin typeface="+mn-lt"/>
                <a:ea typeface="+mj-ea"/>
                <a:cs typeface="+mj-cs"/>
              </a:defRPr>
            </a:lvl1pPr>
          </a:lstStyle>
          <a:p>
            <a:pPr lvl="0"/>
            <a:r>
              <a:rPr lang="de-DE" dirty="0" err="1"/>
              <a:t>Titre</a:t>
            </a:r>
            <a:endParaRPr lang="de-CH" dirty="0"/>
          </a:p>
        </p:txBody>
      </p:sp>
      <p:sp>
        <p:nvSpPr>
          <p:cNvPr id="20" name="Datumsplatzhalter 19">
            <a:extLst>
              <a:ext uri="{FF2B5EF4-FFF2-40B4-BE49-F238E27FC236}">
                <a16:creationId xmlns:a16="http://schemas.microsoft.com/office/drawing/2014/main" id="{30F09B33-8665-D486-D812-BB763B90544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21" name="Fußzeilenplatzhalter 20">
            <a:extLst>
              <a:ext uri="{FF2B5EF4-FFF2-40B4-BE49-F238E27FC236}">
                <a16:creationId xmlns:a16="http://schemas.microsoft.com/office/drawing/2014/main" id="{DA1F0F18-0702-3A0E-93EC-944088A798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/>
              <a:t>geodienste.ch</a:t>
            </a:r>
            <a:endParaRPr lang="de-CH" dirty="0"/>
          </a:p>
        </p:txBody>
      </p:sp>
      <p:sp>
        <p:nvSpPr>
          <p:cNvPr id="22" name="Foliennummernplatzhalter 21">
            <a:extLst>
              <a:ext uri="{FF2B5EF4-FFF2-40B4-BE49-F238E27FC236}">
                <a16:creationId xmlns:a16="http://schemas.microsoft.com/office/drawing/2014/main" id="{18796CBE-4C65-0A73-3C41-352C61663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943464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und Inhalt (de/Fr) - geodienste.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344F1A-3B3D-407D-BEC0-76FDD9589A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Titel/</a:t>
            </a:r>
            <a:r>
              <a:rPr lang="de-DE" dirty="0" err="1"/>
              <a:t>titre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CEF9B8-D7FE-4C20-9281-7DA3D402D4D5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Texte/Liste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610C73A-9D8C-4398-FD43-848079E29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E9144C-2D1A-00C7-5688-D1D6BAD7E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geodienste.ch</a:t>
            </a:r>
            <a:endParaRPr lang="de-CH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2D715C4-5477-6962-7A8C-CE29616F2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131939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el und Text (de) - geodienste.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A949B2-0228-4ED5-BEC2-DD029D3368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dirty="0"/>
              <a:t>Titel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285BCEE-78C0-4C17-A2BA-68E8C3B144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76AC0C4-2719-81CF-6E76-6EA163D7B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2959618-2EC7-2793-32DA-F96F317BD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geodienste.ch</a:t>
            </a:r>
            <a:endParaRPr lang="de-CH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D059DF37-5A45-ED38-AA4A-B26DAE3CC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93756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/Text (de) - geodienste.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456786-0D32-7AD1-13D0-12F57A29C8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</a:t>
            </a:r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3BF5759-E1F7-0153-E5B1-F659D9F1E8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798638"/>
            <a:ext cx="10515600" cy="44180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ED65717-B1E0-69B3-A441-4A48F4AB86C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E71F39F-E012-39A3-2F87-632DBF12CDF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/>
              <a:t>geodienste.ch</a:t>
            </a:r>
            <a:endParaRPr lang="de-CH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EDD409D-69AE-D80A-8F5C-B01F2EDED03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134714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 - geodienste.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22538554-5C75-0589-0325-F3313C86F09F}"/>
              </a:ext>
            </a:extLst>
          </p:cNvPr>
          <p:cNvSpPr/>
          <p:nvPr userDrawn="1"/>
        </p:nvSpPr>
        <p:spPr>
          <a:xfrm>
            <a:off x="-154236" y="-88135"/>
            <a:ext cx="12449060" cy="706181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  <a:alpha val="0"/>
                </a:schemeClr>
              </a:gs>
              <a:gs pos="100000">
                <a:srgbClr val="5A94B1"/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B68C34C7-EF17-F8BB-DD8D-6FF5A37373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909" y="304825"/>
            <a:ext cx="683976" cy="559618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D97E96A0-14E9-BBEF-C0EE-AEC9AFE3BA9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475" y="2330197"/>
            <a:ext cx="9360000" cy="2693144"/>
          </a:xfrm>
          <a:prstGeom prst="rect">
            <a:avLst/>
          </a:prstGeom>
        </p:spPr>
      </p:pic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6AD509C6-7024-DA1D-E792-F5698C586610}"/>
              </a:ext>
            </a:extLst>
          </p:cNvPr>
          <p:cNvGrpSpPr/>
          <p:nvPr userDrawn="1"/>
        </p:nvGrpSpPr>
        <p:grpSpPr>
          <a:xfrm>
            <a:off x="9735940" y="4390740"/>
            <a:ext cx="2299850" cy="2309560"/>
            <a:chOff x="8909691" y="3596861"/>
            <a:chExt cx="3114532" cy="3127681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7E44B02E-274A-E197-BE26-1C281F6D756C}"/>
                </a:ext>
              </a:extLst>
            </p:cNvPr>
            <p:cNvSpPr/>
            <p:nvPr userDrawn="1"/>
          </p:nvSpPr>
          <p:spPr>
            <a:xfrm>
              <a:off x="11057571" y="5757890"/>
              <a:ext cx="966652" cy="966652"/>
            </a:xfrm>
            <a:prstGeom prst="rect">
              <a:avLst/>
            </a:prstGeom>
            <a:solidFill>
              <a:srgbClr val="37779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DAEDDC95-0D36-8ED1-BD1E-D63F856FE58C}"/>
                </a:ext>
              </a:extLst>
            </p:cNvPr>
            <p:cNvSpPr/>
            <p:nvPr userDrawn="1"/>
          </p:nvSpPr>
          <p:spPr>
            <a:xfrm>
              <a:off x="8909691" y="5757890"/>
              <a:ext cx="966652" cy="966652"/>
            </a:xfrm>
            <a:prstGeom prst="rect">
              <a:avLst/>
            </a:prstGeom>
            <a:solidFill>
              <a:srgbClr val="9ACDCD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8885448A-2873-E5E3-1578-DCC32667A6C5}"/>
                </a:ext>
              </a:extLst>
            </p:cNvPr>
            <p:cNvSpPr/>
            <p:nvPr userDrawn="1"/>
          </p:nvSpPr>
          <p:spPr>
            <a:xfrm>
              <a:off x="9984322" y="4657781"/>
              <a:ext cx="966652" cy="966652"/>
            </a:xfrm>
            <a:prstGeom prst="rect">
              <a:avLst/>
            </a:prstGeom>
            <a:solidFill>
              <a:srgbClr val="6DC2C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182CAFFA-485D-0202-3673-6FE1A8034D7A}"/>
                </a:ext>
              </a:extLst>
            </p:cNvPr>
            <p:cNvSpPr/>
            <p:nvPr userDrawn="1"/>
          </p:nvSpPr>
          <p:spPr>
            <a:xfrm>
              <a:off x="11057571" y="3596861"/>
              <a:ext cx="966652" cy="966652"/>
            </a:xfrm>
            <a:prstGeom prst="rect">
              <a:avLst/>
            </a:prstGeom>
            <a:solidFill>
              <a:srgbClr val="5A94B1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</p:grpSp>
    </p:spTree>
    <p:extLst>
      <p:ext uri="{BB962C8B-B14F-4D97-AF65-F5344CB8AC3E}">
        <p14:creationId xmlns:p14="http://schemas.microsoft.com/office/powerpoint/2010/main" val="2978600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rtragstitel und Referentin (de/fr) KGK-CGC (Variante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FE489549-E895-5D8A-3247-FB044423533B}"/>
              </a:ext>
            </a:extLst>
          </p:cNvPr>
          <p:cNvSpPr/>
          <p:nvPr userDrawn="1"/>
        </p:nvSpPr>
        <p:spPr>
          <a:xfrm>
            <a:off x="-154236" y="-88135"/>
            <a:ext cx="12449060" cy="706181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  <a:alpha val="0"/>
                </a:schemeClr>
              </a:gs>
              <a:gs pos="100000">
                <a:srgbClr val="5A94B1"/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6F01F4D0-6EFC-6712-E8CD-C873F1F00B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530" y="-461332"/>
            <a:ext cx="12449060" cy="778066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4372B13-408F-435E-B7AB-5FB873C5CA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845229"/>
            <a:ext cx="10515600" cy="690889"/>
          </a:xfrm>
        </p:spPr>
        <p:txBody>
          <a:bodyPr anchor="t">
            <a:noAutofit/>
          </a:bodyPr>
          <a:lstStyle>
            <a:lvl1pPr>
              <a:defRPr/>
            </a:lvl1pPr>
          </a:lstStyle>
          <a:p>
            <a:r>
              <a:rPr lang="de-DE" dirty="0"/>
              <a:t>Vortragstitel</a:t>
            </a:r>
            <a:endParaRPr lang="de-CH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F9DE483-A13C-EF3F-E6EE-D83F375A24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4321882"/>
            <a:ext cx="10515600" cy="13255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CH" dirty="0"/>
              <a:t>Referent/in </a:t>
            </a:r>
            <a:r>
              <a:rPr lang="de-CH" dirty="0" err="1"/>
              <a:t>ou</a:t>
            </a:r>
            <a:r>
              <a:rPr lang="de-CH" dirty="0"/>
              <a:t> </a:t>
            </a:r>
            <a:r>
              <a:rPr lang="de-CH" dirty="0" err="1"/>
              <a:t>réferent</a:t>
            </a:r>
            <a:r>
              <a:rPr lang="de-CH" dirty="0"/>
              <a:t>/e</a:t>
            </a:r>
            <a:br>
              <a:rPr lang="de-CH" dirty="0"/>
            </a:br>
            <a:r>
              <a:rPr lang="de-CH" dirty="0"/>
              <a:t>Datum/date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8A3B4651-4AAD-A2F4-2367-6680B4549E2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478138"/>
            <a:ext cx="10515598" cy="690890"/>
          </a:xfr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CH" sz="4000" i="1" kern="1200" dirty="0">
                <a:solidFill>
                  <a:srgbClr val="5A94B1"/>
                </a:solidFill>
                <a:latin typeface="+mn-lt"/>
                <a:ea typeface="+mj-ea"/>
                <a:cs typeface="+mj-cs"/>
              </a:defRPr>
            </a:lvl1pPr>
          </a:lstStyle>
          <a:p>
            <a:pPr lvl="0"/>
            <a:r>
              <a:rPr lang="de-DE" dirty="0" err="1"/>
              <a:t>Titre</a:t>
            </a:r>
            <a:r>
              <a:rPr lang="de-DE" dirty="0"/>
              <a:t> de </a:t>
            </a:r>
            <a:r>
              <a:rPr lang="de-DE" dirty="0" err="1"/>
              <a:t>présentation</a:t>
            </a:r>
            <a:endParaRPr lang="de-CH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E2BB02F3-688A-E3E4-388E-4184C6FC36B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6294" y="341016"/>
            <a:ext cx="1228018" cy="100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42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&amp; Inhaltstext (de/fr) KGK-CG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372B13-408F-435E-B7AB-5FB873C5CA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97199"/>
            <a:ext cx="10515600" cy="767295"/>
          </a:xfrm>
        </p:spPr>
        <p:txBody>
          <a:bodyPr anchor="t"/>
          <a:lstStyle>
            <a:lvl1pPr>
              <a:defRPr/>
            </a:lvl1pPr>
          </a:lstStyle>
          <a:p>
            <a:r>
              <a:rPr lang="de-DE" dirty="0"/>
              <a:t>Titel</a:t>
            </a:r>
            <a:endParaRPr lang="de-CH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F9DE483-A13C-EF3F-E6EE-D83F375A24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208924"/>
            <a:ext cx="10515600" cy="18369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CH" dirty="0"/>
              <a:t>Text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A78A8EAE-3B71-2B16-7DE1-0B9914C7F3A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4200447"/>
            <a:ext cx="10515599" cy="2008442"/>
          </a:xfrm>
        </p:spPr>
        <p:txBody>
          <a:bodyPr/>
          <a:lstStyle>
            <a:lvl1pPr marL="0" indent="0">
              <a:buNone/>
              <a:defRPr i="1"/>
            </a:lvl1pPr>
          </a:lstStyle>
          <a:p>
            <a:pPr lvl="0"/>
            <a:r>
              <a:rPr lang="de-DE" dirty="0"/>
              <a:t>Texte</a:t>
            </a:r>
            <a:endParaRPr lang="de-CH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8A3B4651-4AAD-A2F4-2367-6680B4549E2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1207320"/>
            <a:ext cx="10515598" cy="767295"/>
          </a:xfrm>
        </p:spPr>
        <p:txBody>
          <a:bodyPr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CH" sz="4000" i="1" kern="1200" dirty="0">
                <a:solidFill>
                  <a:srgbClr val="5A94B1"/>
                </a:solidFill>
                <a:latin typeface="+mn-lt"/>
                <a:ea typeface="+mj-ea"/>
                <a:cs typeface="+mj-cs"/>
              </a:defRPr>
            </a:lvl1pPr>
          </a:lstStyle>
          <a:p>
            <a:pPr lvl="0"/>
            <a:r>
              <a:rPr lang="de-DE" dirty="0" err="1"/>
              <a:t>Titre</a:t>
            </a:r>
            <a:endParaRPr lang="de-CH" dirty="0"/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EE4C6E53-6ED9-71AF-57B6-CFB86541FB3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B3740951-EEC1-3C3D-5638-D217EB4966B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CH"/>
              <a:t>kgk-cgc.ch</a:t>
            </a:r>
            <a:endParaRPr lang="de-CH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FAA47E8A-D3CB-9183-3B11-D4A289669999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58780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&amp; Inhaltstext oder Liste (de/fr) KGK-CG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372B13-408F-435E-B7AB-5FB873C5CA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97199"/>
            <a:ext cx="10515600" cy="767295"/>
          </a:xfrm>
        </p:spPr>
        <p:txBody>
          <a:bodyPr anchor="t"/>
          <a:lstStyle>
            <a:lvl1pPr>
              <a:defRPr/>
            </a:lvl1pPr>
          </a:lstStyle>
          <a:p>
            <a:r>
              <a:rPr lang="de-DE" dirty="0"/>
              <a:t>Titel</a:t>
            </a:r>
            <a:endParaRPr lang="de-CH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8A3B4651-4AAD-A2F4-2367-6680B4549E2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1207320"/>
            <a:ext cx="10515598" cy="767295"/>
          </a:xfrm>
        </p:spPr>
        <p:txBody>
          <a:bodyPr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CH" sz="4000" i="1" kern="1200" dirty="0">
                <a:solidFill>
                  <a:srgbClr val="5A94B1"/>
                </a:solidFill>
                <a:latin typeface="+mn-lt"/>
                <a:ea typeface="+mj-ea"/>
                <a:cs typeface="+mj-cs"/>
              </a:defRPr>
            </a:lvl1pPr>
          </a:lstStyle>
          <a:p>
            <a:pPr lvl="0"/>
            <a:r>
              <a:rPr lang="de-DE" dirty="0" err="1"/>
              <a:t>Titre</a:t>
            </a:r>
            <a:endParaRPr lang="de-CH" dirty="0"/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CB56E998-D218-33DA-0757-696AF9A8722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207467"/>
            <a:ext cx="10515600" cy="1822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Liste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0E7EDC74-5BAF-6712-8839-8057DA97CC2F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38200" y="4125106"/>
            <a:ext cx="10515600" cy="1822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i="1"/>
            </a:lvl1pPr>
            <a:lvl2pPr>
              <a:defRPr i="1"/>
            </a:lvl2pPr>
            <a:lvl3pPr>
              <a:defRPr i="1"/>
            </a:lvl3pPr>
            <a:lvl4pPr>
              <a:defRPr i="1"/>
            </a:lvl4pPr>
            <a:lvl5pPr>
              <a:defRPr i="1"/>
            </a:lvl5pPr>
          </a:lstStyle>
          <a:p>
            <a:pPr lvl="0"/>
            <a:r>
              <a:rPr lang="de-DE" dirty="0"/>
              <a:t>Liste</a:t>
            </a:r>
          </a:p>
          <a:p>
            <a:pPr lvl="1"/>
            <a:r>
              <a:rPr lang="de-DE" dirty="0"/>
              <a:t>2ième Ebene</a:t>
            </a:r>
          </a:p>
          <a:p>
            <a:pPr lvl="2"/>
            <a:r>
              <a:rPr lang="de-DE" dirty="0"/>
              <a:t>3ième Ebene</a:t>
            </a:r>
          </a:p>
          <a:p>
            <a:pPr lvl="3"/>
            <a:r>
              <a:rPr lang="de-DE" dirty="0"/>
              <a:t>4ième Ebene</a:t>
            </a:r>
          </a:p>
          <a:p>
            <a:pPr lvl="4"/>
            <a:r>
              <a:rPr lang="de-DE" dirty="0"/>
              <a:t>5ième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5ACFF7A-E3F1-1E6C-B336-8F3C6CBCB506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66F482-21FF-9B8C-4E86-72E5B2F7201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de-CH"/>
              <a:t>kgk-cgc.ch</a:t>
            </a:r>
            <a:endParaRPr lang="de-CH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1F303E2-4060-3926-BADD-84B145A3F13A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59716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&amp; Content/Liste (de) KGK-CG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344F1A-3B3D-407D-BEC0-76FDD9589A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CEF9B8-D7FE-4C20-9281-7DA3D402D4D5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Text/Liste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62EFB98-13F4-8C33-E596-1431DCED7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1816F672-93B9-28C1-EF22-AE878EF3D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kgk-cgc.ch</a:t>
            </a:r>
            <a:endParaRPr lang="de-CH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EC58999-F730-2726-3A89-B922B1034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0683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&amp; Content/Liste (fr) KGK-CG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344F1A-3B3D-407D-BEC0-76FDD9589A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err="1"/>
              <a:t>Titre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CEF9B8-D7FE-4C20-9281-7DA3D402D4D5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Texte/Liste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A73D5BE-CA22-2861-0BCC-BF8C70B84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15BFF2DD-339B-36D4-9082-C51F2BC54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kgk-cgc.ch</a:t>
            </a:r>
            <a:endParaRPr lang="de-CH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9104274-3392-8A85-0946-ED4CBE038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44501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/Titre &amp; Untertitel/Soutitre (de/fr) KGK-CG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29C131DF-AB24-4B6E-B2D0-E41F624232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4321" y="3602038"/>
            <a:ext cx="1046947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Untertitel/</a:t>
            </a:r>
            <a:r>
              <a:rPr lang="de-DE" dirty="0" err="1"/>
              <a:t>Soutitre</a:t>
            </a:r>
            <a:endParaRPr lang="de-CH" dirty="0"/>
          </a:p>
        </p:txBody>
      </p:sp>
      <p:sp>
        <p:nvSpPr>
          <p:cNvPr id="17" name="Titel 16">
            <a:extLst>
              <a:ext uri="{FF2B5EF4-FFF2-40B4-BE49-F238E27FC236}">
                <a16:creationId xmlns:a16="http://schemas.microsoft.com/office/drawing/2014/main" id="{4D9F27F0-BC77-644B-8109-9FC15E1587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2890837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Titel/</a:t>
            </a:r>
            <a:r>
              <a:rPr lang="de-DE" dirty="0" err="1"/>
              <a:t>Titre</a:t>
            </a:r>
            <a:endParaRPr lang="de-CH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25F60FC-AD67-39BB-C240-505D395D1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DF02E295-5AB4-E254-4417-20AE35464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kgk-cgc.ch</a:t>
            </a:r>
            <a:endParaRPr lang="de-CH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4753107A-D7AC-1D89-5E98-068C6675F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15289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/Titre &amp; Text/Texte &amp; Bild/Image (de/fr) KGK-CG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3F5FB75-2E68-4A02-A2C0-702A423DEB9F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1711326"/>
            <a:ext cx="6681434" cy="424920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CH" dirty="0"/>
              <a:t>Bild/Image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F56E16C-934A-43E9-A299-43732C6A649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1711326"/>
            <a:ext cx="3932237" cy="194627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4815267F-1732-3C61-A7B5-AE35D2665268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839788" y="3799063"/>
            <a:ext cx="3932237" cy="2161469"/>
          </a:xfrm>
        </p:spPr>
        <p:txBody>
          <a:bodyPr/>
          <a:lstStyle>
            <a:lvl1pPr marL="0" indent="0">
              <a:buNone/>
              <a:defRPr sz="160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Texte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3EAC4C1D-11F8-BA1B-5BE3-2A37EF8FD7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628297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</a:t>
            </a:r>
            <a:endParaRPr lang="de-CH" dirty="0"/>
          </a:p>
        </p:txBody>
      </p:sp>
      <p:sp>
        <p:nvSpPr>
          <p:cNvPr id="7" name="Textplatzhalter 13">
            <a:extLst>
              <a:ext uri="{FF2B5EF4-FFF2-40B4-BE49-F238E27FC236}">
                <a16:creationId xmlns:a16="http://schemas.microsoft.com/office/drawing/2014/main" id="{FA0A4D0A-887A-BF6C-8450-B31ABC373C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5757" y="943777"/>
            <a:ext cx="10514013" cy="639761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4000" i="1" kern="1200" dirty="0" smtClean="0">
                <a:solidFill>
                  <a:srgbClr val="5A94B1"/>
                </a:solidFill>
                <a:latin typeface="+mn-lt"/>
                <a:ea typeface="+mj-ea"/>
                <a:cs typeface="+mj-cs"/>
              </a:defRPr>
            </a:lvl1pPr>
          </a:lstStyle>
          <a:p>
            <a:pPr lvl="0"/>
            <a:r>
              <a:rPr lang="de-DE" dirty="0" err="1"/>
              <a:t>Titre</a:t>
            </a:r>
            <a:endParaRPr lang="de-CH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CCBFC41-363C-6B5A-578F-5352ED87F7B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818CCBBF-12F5-87CA-9924-24D9DB64C8F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CH"/>
              <a:t>kgk-cgc.ch</a:t>
            </a:r>
            <a:endParaRPr lang="de-CH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62086D7C-5F89-FAE6-01C6-732F324B4D6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08999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755F0CF-3C40-494D-87C8-1DEA67152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D3E1279-FE56-4560-9019-F10E9191C6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C03EE3-F4C8-4908-A48A-80430A62C3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52548"/>
            <a:ext cx="8675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5A94B1"/>
                </a:solidFill>
                <a:latin typeface="+mn-lt"/>
              </a:defRPr>
            </a:lvl1pPr>
          </a:lstStyle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DB7989-C5B2-40E3-A18F-362169AFB2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5254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5A94B1"/>
                </a:solidFill>
                <a:latin typeface="+mn-lt"/>
              </a:defRPr>
            </a:lvl1pPr>
          </a:lstStyle>
          <a:p>
            <a:fld id="{6649AEF3-25E6-4924-AFDC-5C7F64D96967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DA23FC2C-2864-6F09-62EF-921470742C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24001" y="6452548"/>
            <a:ext cx="8675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5A94B1"/>
                </a:solidFill>
                <a:latin typeface="+mn-lt"/>
              </a:defRPr>
            </a:lvl1pPr>
          </a:lstStyle>
          <a:p>
            <a:r>
              <a:rPr lang="de-CH"/>
              <a:t>kgk-cgc.ch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64238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77" r:id="rId2"/>
    <p:sldLayoutId id="2147483704" r:id="rId3"/>
    <p:sldLayoutId id="2147483678" r:id="rId4"/>
    <p:sldLayoutId id="2147483679" r:id="rId5"/>
    <p:sldLayoutId id="2147483703" r:id="rId6"/>
    <p:sldLayoutId id="2147483682" r:id="rId7"/>
    <p:sldLayoutId id="2147483683" r:id="rId8"/>
    <p:sldLayoutId id="2147483684" r:id="rId9"/>
    <p:sldLayoutId id="2147483685" r:id="rId10"/>
    <p:sldLayoutId id="2147483681" r:id="rId11"/>
    <p:sldLayoutId id="2147483686" r:id="rId12"/>
    <p:sldLayoutId id="2147483687" r:id="rId13"/>
    <p:sldLayoutId id="2147483668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5A94B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5A94B1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5A94B1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5A94B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5A94B1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5A94B1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755F0CF-3C40-494D-87C8-1DEA67152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D3E1279-FE56-4560-9019-F10E9191C6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B0BB765-367B-0FD7-0091-2E6739BB6B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69336"/>
            <a:ext cx="8675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5A94B1"/>
                </a:solidFill>
                <a:latin typeface="+mn-lt"/>
              </a:defRPr>
            </a:lvl1pPr>
          </a:lstStyle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7518E065-62AB-BB10-2920-FE67D9684E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6933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5A94B1"/>
                </a:solidFill>
                <a:latin typeface="+mn-lt"/>
              </a:defRPr>
            </a:lvl1pPr>
          </a:lstStyle>
          <a:p>
            <a:fld id="{6649AEF3-25E6-4924-AFDC-5C7F64D96967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84FEBFAB-5371-E987-22F2-0DCCE8A652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24001" y="646933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5A94B1"/>
                </a:solidFill>
                <a:latin typeface="+mn-lt"/>
              </a:defRPr>
            </a:lvl1pPr>
          </a:lstStyle>
          <a:p>
            <a:r>
              <a:rPr lang="de-CH"/>
              <a:t>geodienste.ch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39903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708" r:id="rId2"/>
    <p:sldLayoutId id="2147483705" r:id="rId3"/>
    <p:sldLayoutId id="2147483707" r:id="rId4"/>
    <p:sldLayoutId id="2147483691" r:id="rId5"/>
    <p:sldLayoutId id="2147483693" r:id="rId6"/>
    <p:sldLayoutId id="2147483694" r:id="rId7"/>
    <p:sldLayoutId id="2147483698" r:id="rId8"/>
    <p:sldLayoutId id="2147483695" r:id="rId9"/>
    <p:sldLayoutId id="2147483696" r:id="rId10"/>
    <p:sldLayoutId id="2147483697" r:id="rId11"/>
    <p:sldLayoutId id="2147483706" r:id="rId12"/>
    <p:sldLayoutId id="2147483699" r:id="rId13"/>
    <p:sldLayoutId id="2147483700" r:id="rId14"/>
    <p:sldLayoutId id="2147483702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5A94B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5A94B1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5A94B1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5A94B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5A94B1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5A94B1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6" Type="http://schemas.openxmlformats.org/officeDocument/2006/relationships/hyperlink" Target="mailto:support@geodienste.kgk-cgc.ch" TargetMode="External"/><Relationship Id="rId5" Type="http://schemas.openxmlformats.org/officeDocument/2006/relationships/hyperlink" Target="https://geodienste.ch/feedback" TargetMode="Externa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eodienste.ch/feedback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mailto:support@geodienste.kgk-cgc.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8890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3689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7C1E4B-7900-A2BD-839C-F32F31A24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5229"/>
            <a:ext cx="8196072" cy="690889"/>
          </a:xfrm>
        </p:spPr>
        <p:txBody>
          <a:bodyPr/>
          <a:lstStyle/>
          <a:p>
            <a:r>
              <a:rPr lang="de-DE" sz="6000" dirty="0"/>
              <a:t>geodienste.ch – </a:t>
            </a:r>
            <a:br>
              <a:rPr lang="de-DE" sz="6000" dirty="0"/>
            </a:br>
            <a:r>
              <a:rPr lang="de-DE" sz="6000" dirty="0"/>
              <a:t>das Wichtigste in Kürze</a:t>
            </a:r>
            <a:endParaRPr lang="de-CH" sz="600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F195DEF-A266-ED9C-FEB6-47E8CF3C88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86910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397F6A2-B6DE-5F18-2E8A-AC70A8E4D2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317C4296-58B7-4094-2A45-57D1D3EEA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5229"/>
            <a:ext cx="10107168" cy="690889"/>
          </a:xfrm>
        </p:spPr>
        <p:txBody>
          <a:bodyPr/>
          <a:lstStyle/>
          <a:p>
            <a:r>
              <a:rPr lang="de-DE" sz="6000" dirty="0"/>
              <a:t>geodienste.ch –</a:t>
            </a:r>
            <a:br>
              <a:rPr lang="de-DE" sz="6000" dirty="0"/>
            </a:br>
            <a:r>
              <a:rPr lang="de-DE" sz="6000" dirty="0" err="1"/>
              <a:t>l'essentiel</a:t>
            </a:r>
            <a:r>
              <a:rPr lang="de-DE" sz="6000" dirty="0"/>
              <a:t> en </a:t>
            </a:r>
            <a:r>
              <a:rPr lang="de-DE" sz="6000" dirty="0" err="1"/>
              <a:t>quelques</a:t>
            </a:r>
            <a:r>
              <a:rPr lang="de-DE" sz="6000" dirty="0"/>
              <a:t> </a:t>
            </a:r>
            <a:r>
              <a:rPr lang="de-DE" sz="6000" dirty="0" err="1"/>
              <a:t>mots</a:t>
            </a:r>
            <a:endParaRPr lang="de-CH" sz="6000" dirty="0"/>
          </a:p>
        </p:txBody>
      </p:sp>
    </p:spTree>
    <p:extLst>
      <p:ext uri="{BB962C8B-B14F-4D97-AF65-F5344CB8AC3E}">
        <p14:creationId xmlns:p14="http://schemas.microsoft.com/office/powerpoint/2010/main" val="1915407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B5EEED-7303-8A7C-6C3C-19A27A72C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7200"/>
            <a:ext cx="8762999" cy="688981"/>
          </a:xfrm>
        </p:spPr>
        <p:txBody>
          <a:bodyPr>
            <a:noAutofit/>
          </a:bodyPr>
          <a:lstStyle/>
          <a:p>
            <a:r>
              <a:rPr lang="de-DE" dirty="0"/>
              <a:t>G</a:t>
            </a:r>
            <a:r>
              <a:rPr lang="de-CH" dirty="0" err="1"/>
              <a:t>eodaten</a:t>
            </a:r>
            <a:endParaRPr lang="de-CH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F554A2B6-412E-98CC-927E-105911BE1AEA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838200" y="6356350"/>
            <a:ext cx="867507" cy="365125"/>
          </a:xfrm>
        </p:spPr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57045EA-72D0-8BAB-FD26-A8919540A2B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05707" y="6356350"/>
            <a:ext cx="2945257" cy="365125"/>
          </a:xfrm>
        </p:spPr>
        <p:txBody>
          <a:bodyPr/>
          <a:lstStyle/>
          <a:p>
            <a:r>
              <a:rPr lang="de-CH"/>
              <a:t>geodienste.ch</a:t>
            </a:r>
            <a:endParaRPr lang="de-CH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4AE334D0-9B60-CA03-7CA6-E20A89CB4DE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649AEF3-25E6-4924-AFDC-5C7F64D96967}" type="slidenum">
              <a:rPr lang="de-CH" smtClean="0"/>
              <a:pPr/>
              <a:t>4</a:t>
            </a:fld>
            <a:endParaRPr lang="de-CH" dirty="0"/>
          </a:p>
        </p:txBody>
      </p:sp>
      <p:sp>
        <p:nvSpPr>
          <p:cNvPr id="27" name="Inhaltsplatzhalter 1">
            <a:extLst>
              <a:ext uri="{FF2B5EF4-FFF2-40B4-BE49-F238E27FC236}">
                <a16:creationId xmlns:a16="http://schemas.microsoft.com/office/drawing/2014/main" id="{B803F659-C0E4-D973-5F02-9BD1D13AF1C2}"/>
              </a:ext>
            </a:extLst>
          </p:cNvPr>
          <p:cNvSpPr txBox="1">
            <a:spLocks/>
          </p:cNvSpPr>
          <p:nvPr/>
        </p:nvSpPr>
        <p:spPr>
          <a:xfrm>
            <a:off x="1570389" y="4735269"/>
            <a:ext cx="2303667" cy="34111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Wingdings" pitchFamily="2" charset="2"/>
              <a:buNone/>
            </a:pPr>
            <a:r>
              <a:rPr lang="de-CH" dirty="0">
                <a:solidFill>
                  <a:schemeClr val="tx1"/>
                </a:solidFill>
                <a:sym typeface="Wingdings" panose="05000000000000000000" pitchFamily="2" charset="2"/>
              </a:rPr>
              <a:t>aus einer Hand</a:t>
            </a:r>
          </a:p>
        </p:txBody>
      </p:sp>
      <p:sp>
        <p:nvSpPr>
          <p:cNvPr id="29" name="Inhaltsplatzhalter 1">
            <a:extLst>
              <a:ext uri="{FF2B5EF4-FFF2-40B4-BE49-F238E27FC236}">
                <a16:creationId xmlns:a16="http://schemas.microsoft.com/office/drawing/2014/main" id="{AE875A51-1FC6-7AAE-BF2A-21C895EADE1B}"/>
              </a:ext>
            </a:extLst>
          </p:cNvPr>
          <p:cNvSpPr txBox="1">
            <a:spLocks/>
          </p:cNvSpPr>
          <p:nvPr/>
        </p:nvSpPr>
        <p:spPr>
          <a:xfrm>
            <a:off x="3346606" y="2680124"/>
            <a:ext cx="1689064" cy="42792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de-CH" dirty="0">
                <a:solidFill>
                  <a:schemeClr val="tx1"/>
                </a:solidFill>
                <a:sym typeface="Wingdings" panose="05000000000000000000" pitchFamily="2" charset="2"/>
              </a:rPr>
              <a:t>aktuell</a:t>
            </a:r>
            <a:endParaRPr lang="de-CH" sz="1600" i="1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30" name="Inhaltsplatzhalter 1">
            <a:extLst>
              <a:ext uri="{FF2B5EF4-FFF2-40B4-BE49-F238E27FC236}">
                <a16:creationId xmlns:a16="http://schemas.microsoft.com/office/drawing/2014/main" id="{997EA57B-3DAC-388D-29DE-4A17680B702D}"/>
              </a:ext>
            </a:extLst>
          </p:cNvPr>
          <p:cNvSpPr txBox="1">
            <a:spLocks/>
          </p:cNvSpPr>
          <p:nvPr/>
        </p:nvSpPr>
        <p:spPr>
          <a:xfrm>
            <a:off x="6393528" y="2383370"/>
            <a:ext cx="2998491" cy="41824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de-CH" dirty="0">
                <a:solidFill>
                  <a:schemeClr val="tx1"/>
                </a:solidFill>
                <a:sym typeface="Wingdings" panose="05000000000000000000" pitchFamily="2" charset="2"/>
              </a:rPr>
              <a:t>zuverlässig und schnell</a:t>
            </a:r>
          </a:p>
        </p:txBody>
      </p:sp>
      <p:sp>
        <p:nvSpPr>
          <p:cNvPr id="32" name="Inhaltsplatzhalter 1">
            <a:extLst>
              <a:ext uri="{FF2B5EF4-FFF2-40B4-BE49-F238E27FC236}">
                <a16:creationId xmlns:a16="http://schemas.microsoft.com/office/drawing/2014/main" id="{103E8F5C-654C-8464-3712-B1D09D71AAC2}"/>
              </a:ext>
            </a:extLst>
          </p:cNvPr>
          <p:cNvSpPr txBox="1">
            <a:spLocks/>
          </p:cNvSpPr>
          <p:nvPr/>
        </p:nvSpPr>
        <p:spPr>
          <a:xfrm>
            <a:off x="8339428" y="4591170"/>
            <a:ext cx="2049542" cy="26789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de-CH" dirty="0">
                <a:solidFill>
                  <a:schemeClr val="tx1"/>
                </a:solidFill>
                <a:sym typeface="Wingdings" panose="05000000000000000000" pitchFamily="2" charset="2"/>
              </a:rPr>
              <a:t>serviceorientiert</a:t>
            </a:r>
          </a:p>
        </p:txBody>
      </p:sp>
      <p:sp>
        <p:nvSpPr>
          <p:cNvPr id="35" name="Inhaltsplatzhalter 1">
            <a:extLst>
              <a:ext uri="{FF2B5EF4-FFF2-40B4-BE49-F238E27FC236}">
                <a16:creationId xmlns:a16="http://schemas.microsoft.com/office/drawing/2014/main" id="{D5DFEDE6-39DF-70AC-D122-E894D261FD23}"/>
              </a:ext>
            </a:extLst>
          </p:cNvPr>
          <p:cNvSpPr txBox="1">
            <a:spLocks/>
          </p:cNvSpPr>
          <p:nvPr/>
        </p:nvSpPr>
        <p:spPr>
          <a:xfrm>
            <a:off x="5035670" y="5738874"/>
            <a:ext cx="3278919" cy="34111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de-CH" dirty="0">
                <a:solidFill>
                  <a:schemeClr val="tx1"/>
                </a:solidFill>
                <a:sym typeface="Wingdings" panose="05000000000000000000" pitchFamily="2" charset="2"/>
              </a:rPr>
              <a:t>(bald) vollständig</a:t>
            </a:r>
          </a:p>
          <a:p>
            <a:pPr marL="0" indent="0">
              <a:spcBef>
                <a:spcPts val="0"/>
              </a:spcBef>
              <a:buNone/>
            </a:pPr>
            <a:endParaRPr lang="de-CH" sz="1600" i="1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C7706F71-DF6A-FE46-ED13-8565203C58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434" y="3372562"/>
            <a:ext cx="4322073" cy="1243587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971B2CEA-E95C-91CE-3763-A111AB7E6F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92085" y="1436449"/>
            <a:ext cx="1666330" cy="1261006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4AA406E8-E137-D458-00B8-793A48B691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05707" y="3464113"/>
            <a:ext cx="1666330" cy="1261006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80098E4-46DF-EE1B-F01C-4BC8339397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47987" y="3363852"/>
            <a:ext cx="1666330" cy="1261006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EBEE81EF-B9A2-6D48-98B4-564B3B37442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44270" y="1068033"/>
            <a:ext cx="1666330" cy="1261006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EAE9447A-C617-3025-4670-C56DCB33BA7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24602" y="4564177"/>
            <a:ext cx="1666330" cy="126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5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B5EEED-7303-8A7C-6C3C-19A27A72C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497200"/>
            <a:ext cx="7912394" cy="688981"/>
          </a:xfrm>
        </p:spPr>
        <p:txBody>
          <a:bodyPr>
            <a:noAutofit/>
          </a:bodyPr>
          <a:lstStyle/>
          <a:p>
            <a:r>
              <a:rPr lang="de-CH" sz="4000" dirty="0"/>
              <a:t>Des </a:t>
            </a:r>
            <a:r>
              <a:rPr lang="de-CH" sz="4000" dirty="0" err="1"/>
              <a:t>géodonnées</a:t>
            </a:r>
            <a:endParaRPr lang="de-CH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F554A2B6-412E-98CC-927E-105911BE1AEA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838200" y="6356350"/>
            <a:ext cx="867507" cy="365125"/>
          </a:xfrm>
        </p:spPr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57045EA-72D0-8BAB-FD26-A8919540A2B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05707" y="6356350"/>
            <a:ext cx="2945257" cy="365125"/>
          </a:xfrm>
        </p:spPr>
        <p:txBody>
          <a:bodyPr/>
          <a:lstStyle/>
          <a:p>
            <a:r>
              <a:rPr lang="de-CH"/>
              <a:t>geodienste.ch</a:t>
            </a:r>
            <a:endParaRPr lang="de-CH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4AE334D0-9B60-CA03-7CA6-E20A89CB4DE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649AEF3-25E6-4924-AFDC-5C7F64D96967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27" name="Inhaltsplatzhalter 1">
            <a:extLst>
              <a:ext uri="{FF2B5EF4-FFF2-40B4-BE49-F238E27FC236}">
                <a16:creationId xmlns:a16="http://schemas.microsoft.com/office/drawing/2014/main" id="{B803F659-C0E4-D973-5F02-9BD1D13AF1C2}"/>
              </a:ext>
            </a:extLst>
          </p:cNvPr>
          <p:cNvSpPr txBox="1">
            <a:spLocks/>
          </p:cNvSpPr>
          <p:nvPr/>
        </p:nvSpPr>
        <p:spPr>
          <a:xfrm>
            <a:off x="1172618" y="4706048"/>
            <a:ext cx="3053212" cy="68898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Wingdings" pitchFamily="2" charset="2"/>
              <a:buNone/>
            </a:pPr>
            <a:r>
              <a:rPr lang="de-CH" dirty="0" err="1">
                <a:solidFill>
                  <a:schemeClr val="tx1"/>
                </a:solidFill>
                <a:sym typeface="Wingdings" panose="05000000000000000000" pitchFamily="2" charset="2"/>
              </a:rPr>
              <a:t>un</a:t>
            </a:r>
            <a:r>
              <a:rPr lang="de-CH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dirty="0" err="1">
                <a:solidFill>
                  <a:schemeClr val="tx1"/>
                </a:solidFill>
                <a:sym typeface="Wingdings" panose="05000000000000000000" pitchFamily="2" charset="2"/>
              </a:rPr>
              <a:t>interlocuteur</a:t>
            </a:r>
            <a:r>
              <a:rPr lang="de-CH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dirty="0" err="1">
                <a:solidFill>
                  <a:schemeClr val="tx1"/>
                </a:solidFill>
                <a:sym typeface="Wingdings" panose="05000000000000000000" pitchFamily="2" charset="2"/>
              </a:rPr>
              <a:t>unique</a:t>
            </a:r>
            <a:endParaRPr lang="de-CH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29" name="Inhaltsplatzhalter 1">
            <a:extLst>
              <a:ext uri="{FF2B5EF4-FFF2-40B4-BE49-F238E27FC236}">
                <a16:creationId xmlns:a16="http://schemas.microsoft.com/office/drawing/2014/main" id="{AE875A51-1FC6-7AAE-BF2A-21C895EADE1B}"/>
              </a:ext>
            </a:extLst>
          </p:cNvPr>
          <p:cNvSpPr txBox="1">
            <a:spLocks/>
          </p:cNvSpPr>
          <p:nvPr/>
        </p:nvSpPr>
        <p:spPr>
          <a:xfrm>
            <a:off x="3492334" y="2492191"/>
            <a:ext cx="1689064" cy="42792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de-CH" dirty="0" err="1">
                <a:solidFill>
                  <a:schemeClr val="tx1"/>
                </a:solidFill>
                <a:sym typeface="Wingdings" panose="05000000000000000000" pitchFamily="2" charset="2"/>
              </a:rPr>
              <a:t>actuel</a:t>
            </a:r>
            <a:endParaRPr lang="de-CH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30" name="Inhaltsplatzhalter 1">
            <a:extLst>
              <a:ext uri="{FF2B5EF4-FFF2-40B4-BE49-F238E27FC236}">
                <a16:creationId xmlns:a16="http://schemas.microsoft.com/office/drawing/2014/main" id="{997EA57B-3DAC-388D-29DE-4A17680B702D}"/>
              </a:ext>
            </a:extLst>
          </p:cNvPr>
          <p:cNvSpPr txBox="1">
            <a:spLocks/>
          </p:cNvSpPr>
          <p:nvPr/>
        </p:nvSpPr>
        <p:spPr>
          <a:xfrm>
            <a:off x="6921894" y="2382799"/>
            <a:ext cx="1991073" cy="93915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de-CH" dirty="0" err="1">
                <a:solidFill>
                  <a:schemeClr val="tx1"/>
                </a:solidFill>
                <a:sym typeface="Wingdings" panose="05000000000000000000" pitchFamily="2" charset="2"/>
              </a:rPr>
              <a:t>fiable</a:t>
            </a:r>
            <a:r>
              <a:rPr lang="de-CH" dirty="0">
                <a:solidFill>
                  <a:schemeClr val="tx1"/>
                </a:solidFill>
                <a:sym typeface="Wingdings" panose="05000000000000000000" pitchFamily="2" charset="2"/>
              </a:rPr>
              <a:t> et rapide</a:t>
            </a:r>
          </a:p>
        </p:txBody>
      </p:sp>
      <p:sp>
        <p:nvSpPr>
          <p:cNvPr id="32" name="Inhaltsplatzhalter 1">
            <a:extLst>
              <a:ext uri="{FF2B5EF4-FFF2-40B4-BE49-F238E27FC236}">
                <a16:creationId xmlns:a16="http://schemas.microsoft.com/office/drawing/2014/main" id="{103E8F5C-654C-8464-3712-B1D09D71AAC2}"/>
              </a:ext>
            </a:extLst>
          </p:cNvPr>
          <p:cNvSpPr txBox="1">
            <a:spLocks/>
          </p:cNvSpPr>
          <p:nvPr/>
        </p:nvSpPr>
        <p:spPr>
          <a:xfrm>
            <a:off x="8834720" y="4236641"/>
            <a:ext cx="2616009" cy="97341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de-CH" dirty="0" err="1">
                <a:solidFill>
                  <a:schemeClr val="tx1"/>
                </a:solidFill>
                <a:sym typeface="Wingdings" panose="05000000000000000000" pitchFamily="2" charset="2"/>
              </a:rPr>
              <a:t>orienté</a:t>
            </a:r>
            <a:r>
              <a:rPr lang="de-CH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dirty="0" err="1">
                <a:solidFill>
                  <a:schemeClr val="tx1"/>
                </a:solidFill>
                <a:sym typeface="Wingdings" panose="05000000000000000000" pitchFamily="2" charset="2"/>
              </a:rPr>
              <a:t>vers</a:t>
            </a:r>
            <a:r>
              <a:rPr lang="de-CH" dirty="0">
                <a:solidFill>
                  <a:schemeClr val="tx1"/>
                </a:solidFill>
                <a:sym typeface="Wingdings" panose="05000000000000000000" pitchFamily="2" charset="2"/>
              </a:rPr>
              <a:t> le </a:t>
            </a:r>
            <a:r>
              <a:rPr lang="de-CH" dirty="0" err="1">
                <a:solidFill>
                  <a:schemeClr val="tx1"/>
                </a:solidFill>
                <a:sym typeface="Wingdings" panose="05000000000000000000" pitchFamily="2" charset="2"/>
              </a:rPr>
              <a:t>service</a:t>
            </a:r>
            <a:endParaRPr lang="de-CH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35" name="Inhaltsplatzhalter 1">
            <a:extLst>
              <a:ext uri="{FF2B5EF4-FFF2-40B4-BE49-F238E27FC236}">
                <a16:creationId xmlns:a16="http://schemas.microsoft.com/office/drawing/2014/main" id="{D5DFEDE6-39DF-70AC-D122-E894D261FD23}"/>
              </a:ext>
            </a:extLst>
          </p:cNvPr>
          <p:cNvSpPr txBox="1">
            <a:spLocks/>
          </p:cNvSpPr>
          <p:nvPr/>
        </p:nvSpPr>
        <p:spPr>
          <a:xfrm>
            <a:off x="5181398" y="5833965"/>
            <a:ext cx="2271211" cy="6984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de-CH" dirty="0">
                <a:solidFill>
                  <a:schemeClr val="tx1"/>
                </a:solidFill>
                <a:sym typeface="Wingdings" panose="05000000000000000000" pitchFamily="2" charset="2"/>
              </a:rPr>
              <a:t>(</a:t>
            </a:r>
            <a:r>
              <a:rPr lang="de-CH" dirty="0" err="1">
                <a:solidFill>
                  <a:schemeClr val="tx1"/>
                </a:solidFill>
                <a:sym typeface="Wingdings" panose="05000000000000000000" pitchFamily="2" charset="2"/>
              </a:rPr>
              <a:t>bientôt</a:t>
            </a:r>
            <a:r>
              <a:rPr lang="de-CH" dirty="0">
                <a:solidFill>
                  <a:schemeClr val="tx1"/>
                </a:solidFill>
                <a:sym typeface="Wingdings" panose="05000000000000000000" pitchFamily="2" charset="2"/>
              </a:rPr>
              <a:t>) complet</a:t>
            </a:r>
          </a:p>
          <a:p>
            <a:pPr marL="0" indent="0">
              <a:spcBef>
                <a:spcPts val="0"/>
              </a:spcBef>
              <a:buNone/>
            </a:pPr>
            <a:endParaRPr lang="de-CH" sz="1600" i="1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pic>
        <p:nvPicPr>
          <p:cNvPr id="43" name="Grafik 42">
            <a:extLst>
              <a:ext uri="{FF2B5EF4-FFF2-40B4-BE49-F238E27FC236}">
                <a16:creationId xmlns:a16="http://schemas.microsoft.com/office/drawing/2014/main" id="{57C95D7F-0BFF-164E-2FB1-F47390AF22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342" y="3372562"/>
            <a:ext cx="4322073" cy="1243587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9080D45-CE81-0E2F-7E94-77757E42D5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10778" y="1252393"/>
            <a:ext cx="1666330" cy="1261006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0B10066-1FA0-286E-D090-75A21020C3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05707" y="3482912"/>
            <a:ext cx="1666330" cy="126100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6B5367A3-F114-AFA3-5F08-DBBDAC8966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46500" y="2920113"/>
            <a:ext cx="1666330" cy="1261006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F50D17E-532F-045D-8D67-B57F990893E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4265" y="1098840"/>
            <a:ext cx="1666330" cy="1261006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2187030-8FBA-EFAD-D995-42A3526B25B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83838" y="4550006"/>
            <a:ext cx="1666330" cy="126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24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0EE7B-E8C8-547F-B8E2-E17816842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4000" dirty="0"/>
              <a:t>Dienste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BCF14F4-F2DE-2528-DB14-88FFDBB394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3161376"/>
            <a:ext cx="5157787" cy="468000"/>
          </a:xfrm>
        </p:spPr>
        <p:txBody>
          <a:bodyPr/>
          <a:lstStyle/>
          <a:p>
            <a:r>
              <a:rPr lang="de-DE" sz="2800" dirty="0">
                <a:solidFill>
                  <a:srgbClr val="5A94B1"/>
                </a:solidFill>
              </a:rPr>
              <a:t>Geodienste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BE088F9-73EE-D334-B839-F92D38C64C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761909"/>
            <a:ext cx="5157787" cy="3378730"/>
          </a:xfrm>
        </p:spPr>
        <p:txBody>
          <a:bodyPr/>
          <a:lstStyle/>
          <a:p>
            <a:r>
              <a:rPr lang="en-US" sz="2600" dirty="0"/>
              <a:t>Web Map Service</a:t>
            </a:r>
          </a:p>
          <a:p>
            <a:r>
              <a:rPr lang="en-US" sz="2600" dirty="0"/>
              <a:t>Web Feature Service</a:t>
            </a:r>
          </a:p>
          <a:p>
            <a:r>
              <a:rPr lang="en-US" sz="2600" dirty="0" err="1"/>
              <a:t>AtomFeed</a:t>
            </a:r>
            <a:endParaRPr lang="en-US" sz="2600" dirty="0"/>
          </a:p>
          <a:p>
            <a:endParaRPr lang="en-US" sz="2600" dirty="0"/>
          </a:p>
          <a:p>
            <a:pPr>
              <a:buFont typeface="Wingdings 3" panose="05040102010807070707" pitchFamily="18" charset="2"/>
              <a:buChar char=""/>
            </a:pPr>
            <a:r>
              <a:rPr lang="en-US" sz="2600" dirty="0" err="1">
                <a:solidFill>
                  <a:srgbClr val="5A94B1"/>
                </a:solidFill>
              </a:rPr>
              <a:t>Nutzung</a:t>
            </a:r>
            <a:r>
              <a:rPr lang="en-US" sz="2600" dirty="0">
                <a:solidFill>
                  <a:srgbClr val="5A94B1"/>
                </a:solidFill>
              </a:rPr>
              <a:t>: </a:t>
            </a:r>
            <a:r>
              <a:rPr lang="en-US" sz="2600" dirty="0"/>
              <a:t>online, </a:t>
            </a:r>
            <a:r>
              <a:rPr lang="de-CH" sz="2600" dirty="0"/>
              <a:t>Direktzugriff</a:t>
            </a:r>
          </a:p>
          <a:p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DA03161-904E-DEFE-6AFE-C58DA91B42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3161376"/>
            <a:ext cx="5183188" cy="468000"/>
          </a:xfrm>
        </p:spPr>
        <p:txBody>
          <a:bodyPr/>
          <a:lstStyle/>
          <a:p>
            <a:r>
              <a:rPr lang="en-US" sz="2800" i="0" dirty="0">
                <a:solidFill>
                  <a:srgbClr val="5A94B1"/>
                </a:solidFill>
              </a:rPr>
              <a:t>Download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C272533-FE23-477D-495F-AE45C7F207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761907"/>
            <a:ext cx="5183188" cy="3378731"/>
          </a:xfrm>
        </p:spPr>
        <p:txBody>
          <a:bodyPr/>
          <a:lstStyle/>
          <a:p>
            <a:pPr marL="228600" lvl="1">
              <a:spcBef>
                <a:spcPts val="1000"/>
              </a:spcBef>
            </a:pPr>
            <a:r>
              <a:rPr lang="en-US" sz="2600" i="0" dirty="0"/>
              <a:t>ESRI Shapefile</a:t>
            </a:r>
          </a:p>
          <a:p>
            <a:pPr marL="228600" lvl="1">
              <a:spcBef>
                <a:spcPts val="1000"/>
              </a:spcBef>
            </a:pPr>
            <a:r>
              <a:rPr lang="en-US" sz="2600" i="0" dirty="0" err="1"/>
              <a:t>GeoPackage</a:t>
            </a:r>
            <a:endParaRPr lang="en-US" sz="2600" i="0" dirty="0"/>
          </a:p>
          <a:p>
            <a:pPr marL="0" lvl="1" indent="0">
              <a:spcBef>
                <a:spcPts val="1000"/>
              </a:spcBef>
              <a:buNone/>
            </a:pPr>
            <a:endParaRPr lang="en-US" sz="2600" i="0" dirty="0"/>
          </a:p>
          <a:p>
            <a:pPr marL="0" lvl="1" indent="0">
              <a:spcBef>
                <a:spcPts val="1000"/>
              </a:spcBef>
              <a:buNone/>
            </a:pPr>
            <a:endParaRPr lang="en-US" sz="2600" i="0" dirty="0"/>
          </a:p>
          <a:p>
            <a:pPr marL="228600" lvl="1">
              <a:spcBef>
                <a:spcPts val="1000"/>
              </a:spcBef>
              <a:buFont typeface="Wingdings 3" panose="05040102010807070707" pitchFamily="18" charset="2"/>
              <a:buChar char=""/>
            </a:pPr>
            <a:r>
              <a:rPr lang="en-US" sz="2600" i="0" dirty="0" err="1">
                <a:solidFill>
                  <a:srgbClr val="5A94B1"/>
                </a:solidFill>
              </a:rPr>
              <a:t>Nutzung</a:t>
            </a:r>
            <a:r>
              <a:rPr lang="en-US" sz="2600" i="0" dirty="0">
                <a:solidFill>
                  <a:srgbClr val="5A94B1"/>
                </a:solidFill>
              </a:rPr>
              <a:t>: </a:t>
            </a:r>
            <a:r>
              <a:rPr lang="en-US" sz="2600" i="0" dirty="0"/>
              <a:t>offline, </a:t>
            </a:r>
            <a:r>
              <a:rPr lang="en-US" sz="2600" i="0" dirty="0" err="1"/>
              <a:t>lokal</a:t>
            </a:r>
            <a:endParaRPr lang="en-US" sz="2600" i="0" dirty="0"/>
          </a:p>
          <a:p>
            <a:pPr marL="228600" lvl="1">
              <a:spcBef>
                <a:spcPts val="1000"/>
              </a:spcBef>
            </a:pPr>
            <a:endParaRPr lang="en-US" sz="2600" i="0" dirty="0"/>
          </a:p>
          <a:p>
            <a:endParaRPr lang="de-CH" i="0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C05E3B8C-F7E0-E8DA-4735-8284DC1E04C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41B87987-BB94-18D3-B0B1-F49576A2E5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/>
              <a:t>geodienste.ch</a:t>
            </a:r>
            <a:endParaRPr lang="de-CH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01761C27-B47A-E122-8C16-FF121A1984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15" name="Textplatzhalter 2">
            <a:extLst>
              <a:ext uri="{FF2B5EF4-FFF2-40B4-BE49-F238E27FC236}">
                <a16:creationId xmlns:a16="http://schemas.microsoft.com/office/drawing/2014/main" id="{5495B573-3EC4-EC79-4CCE-DFC7849B5076}"/>
              </a:ext>
            </a:extLst>
          </p:cNvPr>
          <p:cNvSpPr txBox="1">
            <a:spLocks/>
          </p:cNvSpPr>
          <p:nvPr/>
        </p:nvSpPr>
        <p:spPr>
          <a:xfrm>
            <a:off x="839788" y="1438992"/>
            <a:ext cx="5157787" cy="468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5A94B1"/>
              </a:buClr>
              <a:buFont typeface="Wingdings" panose="05000000000000000000" pitchFamily="2" charset="2"/>
              <a:buNone/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A94B1"/>
              </a:buClr>
              <a:buFont typeface="Wingdings" panose="05000000000000000000" pitchFamily="2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A94B1"/>
              </a:buClr>
              <a:buFont typeface="Wingdings" panose="05000000000000000000" pitchFamily="2" charset="2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A94B1"/>
              </a:buClr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A94B1"/>
              </a:buClr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rgbClr val="5A94B1"/>
                </a:solidFill>
              </a:rPr>
              <a:t>Formate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9D4ED6D-C36A-EF4F-A6DE-66C565E212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2729" y="2039523"/>
            <a:ext cx="1581478" cy="11967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4C40AB1C-36D6-B950-75D4-3707288A84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1263" y="1898316"/>
            <a:ext cx="1581478" cy="1196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424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0EE7B-E8C8-547F-B8E2-E17816842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4000" dirty="0"/>
              <a:t>Services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BCF14F4-F2DE-2528-DB14-88FFDBB394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3158424"/>
            <a:ext cx="5157787" cy="468000"/>
          </a:xfrm>
        </p:spPr>
        <p:txBody>
          <a:bodyPr/>
          <a:lstStyle/>
          <a:p>
            <a:r>
              <a:rPr lang="de-CH" sz="2800" dirty="0" err="1">
                <a:solidFill>
                  <a:srgbClr val="5A94B1"/>
                </a:solidFill>
              </a:rPr>
              <a:t>Géoservices</a:t>
            </a:r>
            <a:endParaRPr lang="de-DE" sz="2800" dirty="0">
              <a:solidFill>
                <a:srgbClr val="5A94B1"/>
              </a:solidFill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BE088F9-73EE-D334-B839-F92D38C64C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758957"/>
            <a:ext cx="5157787" cy="3378730"/>
          </a:xfrm>
        </p:spPr>
        <p:txBody>
          <a:bodyPr/>
          <a:lstStyle/>
          <a:p>
            <a:r>
              <a:rPr lang="en-US" sz="2600" dirty="0"/>
              <a:t>Web Map Service</a:t>
            </a:r>
          </a:p>
          <a:p>
            <a:r>
              <a:rPr lang="en-US" sz="2600" dirty="0"/>
              <a:t>Web Feature Service</a:t>
            </a:r>
          </a:p>
          <a:p>
            <a:r>
              <a:rPr lang="en-US" sz="2600" dirty="0" err="1"/>
              <a:t>AtomFeed</a:t>
            </a:r>
            <a:endParaRPr lang="en-US" sz="2600" dirty="0"/>
          </a:p>
          <a:p>
            <a:endParaRPr lang="en-US" sz="2600" dirty="0"/>
          </a:p>
          <a:p>
            <a:pPr>
              <a:buFont typeface="Wingdings 3" panose="05040102010807070707" pitchFamily="18" charset="2"/>
              <a:buChar char=""/>
            </a:pPr>
            <a:r>
              <a:rPr lang="en-US" sz="2600" dirty="0" err="1">
                <a:solidFill>
                  <a:srgbClr val="5A94B1"/>
                </a:solidFill>
              </a:rPr>
              <a:t>Utilisation</a:t>
            </a:r>
            <a:r>
              <a:rPr lang="en-US" sz="2600" dirty="0">
                <a:solidFill>
                  <a:srgbClr val="5A94B1"/>
                </a:solidFill>
              </a:rPr>
              <a:t>: </a:t>
            </a:r>
            <a:r>
              <a:rPr lang="en-US" sz="2600" dirty="0"/>
              <a:t>online, </a:t>
            </a:r>
            <a:r>
              <a:rPr lang="fr-CH" sz="2600" dirty="0"/>
              <a:t>Accès direct</a:t>
            </a:r>
          </a:p>
          <a:p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DA03161-904E-DEFE-6AFE-C58DA91B42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3158424"/>
            <a:ext cx="5183188" cy="468000"/>
          </a:xfrm>
        </p:spPr>
        <p:txBody>
          <a:bodyPr/>
          <a:lstStyle/>
          <a:p>
            <a:r>
              <a:rPr lang="en-US" sz="2800" i="0" dirty="0">
                <a:solidFill>
                  <a:srgbClr val="5A94B1"/>
                </a:solidFill>
              </a:rPr>
              <a:t>Download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C272533-FE23-477D-495F-AE45C7F207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758955"/>
            <a:ext cx="5183188" cy="3378731"/>
          </a:xfrm>
        </p:spPr>
        <p:txBody>
          <a:bodyPr/>
          <a:lstStyle/>
          <a:p>
            <a:pPr marL="228600" lvl="1">
              <a:spcBef>
                <a:spcPts val="1000"/>
              </a:spcBef>
            </a:pPr>
            <a:r>
              <a:rPr lang="en-US" sz="2600" i="0" dirty="0"/>
              <a:t>ESRI Shapefile</a:t>
            </a:r>
          </a:p>
          <a:p>
            <a:pPr marL="228600" lvl="1">
              <a:spcBef>
                <a:spcPts val="1000"/>
              </a:spcBef>
            </a:pPr>
            <a:r>
              <a:rPr lang="en-US" sz="2600" i="0" dirty="0" err="1"/>
              <a:t>GeoPackage</a:t>
            </a:r>
            <a:endParaRPr lang="en-US" sz="2600" i="0" dirty="0"/>
          </a:p>
          <a:p>
            <a:pPr marL="0" lvl="1" indent="0">
              <a:spcBef>
                <a:spcPts val="1000"/>
              </a:spcBef>
              <a:buNone/>
            </a:pPr>
            <a:endParaRPr lang="en-US" sz="2600" i="0" dirty="0"/>
          </a:p>
          <a:p>
            <a:pPr marL="0" lvl="1" indent="0">
              <a:spcBef>
                <a:spcPts val="1000"/>
              </a:spcBef>
              <a:buNone/>
            </a:pPr>
            <a:endParaRPr lang="en-US" sz="2600" i="0" dirty="0"/>
          </a:p>
          <a:p>
            <a:pPr marL="228600" lvl="1">
              <a:spcBef>
                <a:spcPts val="1000"/>
              </a:spcBef>
              <a:buFont typeface="Wingdings 3" panose="05040102010807070707" pitchFamily="18" charset="2"/>
              <a:buChar char=""/>
            </a:pPr>
            <a:r>
              <a:rPr lang="en-US" sz="2600" i="0" dirty="0" err="1">
                <a:solidFill>
                  <a:srgbClr val="5A94B1"/>
                </a:solidFill>
              </a:rPr>
              <a:t>Utilisation</a:t>
            </a:r>
            <a:r>
              <a:rPr lang="en-US" sz="2600" i="0" dirty="0">
                <a:solidFill>
                  <a:srgbClr val="5A94B1"/>
                </a:solidFill>
              </a:rPr>
              <a:t>: </a:t>
            </a:r>
            <a:r>
              <a:rPr lang="en-US" sz="2600" i="0" dirty="0"/>
              <a:t>offline, local</a:t>
            </a:r>
          </a:p>
          <a:p>
            <a:endParaRPr lang="de-CH" i="0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C05E3B8C-F7E0-E8DA-4735-8284DC1E04C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41B87987-BB94-18D3-B0B1-F49576A2E5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/>
              <a:t>geodienste.ch</a:t>
            </a:r>
            <a:endParaRPr lang="de-CH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01761C27-B47A-E122-8C16-FF121A1984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15" name="Textplatzhalter 2">
            <a:extLst>
              <a:ext uri="{FF2B5EF4-FFF2-40B4-BE49-F238E27FC236}">
                <a16:creationId xmlns:a16="http://schemas.microsoft.com/office/drawing/2014/main" id="{5495B573-3EC4-EC79-4CCE-DFC7849B5076}"/>
              </a:ext>
            </a:extLst>
          </p:cNvPr>
          <p:cNvSpPr txBox="1">
            <a:spLocks/>
          </p:cNvSpPr>
          <p:nvPr/>
        </p:nvSpPr>
        <p:spPr>
          <a:xfrm>
            <a:off x="839788" y="1438992"/>
            <a:ext cx="5157787" cy="468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5A94B1"/>
              </a:buClr>
              <a:buFont typeface="Wingdings" panose="05000000000000000000" pitchFamily="2" charset="2"/>
              <a:buNone/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A94B1"/>
              </a:buClr>
              <a:buFont typeface="Wingdings" panose="05000000000000000000" pitchFamily="2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A94B1"/>
              </a:buClr>
              <a:buFont typeface="Wingdings" panose="05000000000000000000" pitchFamily="2" charset="2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A94B1"/>
              </a:buClr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A94B1"/>
              </a:buClr>
              <a:buFont typeface="Wingdings" panose="05000000000000000000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rgbClr val="5A94B1"/>
                </a:solidFill>
              </a:rPr>
              <a:t>Formats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0649BB1-46E1-7AE5-9172-4F4AEA374D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2729" y="2039523"/>
            <a:ext cx="1581478" cy="1196794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1D48D628-ACDC-4F3C-F725-9D195EE4DA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1263" y="1898316"/>
            <a:ext cx="1581478" cy="1196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899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CBA596EA-94B5-EF20-06AA-894289C0133C}"/>
              </a:ext>
            </a:extLst>
          </p:cNvPr>
          <p:cNvSpPr txBox="1">
            <a:spLocks/>
          </p:cNvSpPr>
          <p:nvPr/>
        </p:nvSpPr>
        <p:spPr>
          <a:xfrm>
            <a:off x="839788" y="483737"/>
            <a:ext cx="10515600" cy="766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000">
                <a:solidFill>
                  <a:srgbClr val="5A94B1"/>
                </a:solidFill>
                <a:ea typeface="+mj-ea"/>
                <a:cs typeface="+mj-cs"/>
              </a:defRPr>
            </a:lvl1pPr>
          </a:lstStyle>
          <a:p>
            <a:r>
              <a:rPr lang="de-CH" dirty="0"/>
              <a:t>Kontakt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C05764F-01FE-F0FF-3410-EEBC3BD4F2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9750" y="1690688"/>
            <a:ext cx="1628502" cy="123238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72AFAF70-3894-3722-A2F4-7DF951929F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5247" y="3664685"/>
            <a:ext cx="1628502" cy="1232380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7782C50-87FE-57DC-457B-8A1753CE8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2396" y="1848088"/>
            <a:ext cx="10515600" cy="2690391"/>
          </a:xfrm>
        </p:spPr>
        <p:txBody>
          <a:bodyPr/>
          <a:lstStyle/>
          <a:p>
            <a:pPr marL="0" indent="0">
              <a:buNone/>
            </a:pPr>
            <a:r>
              <a:rPr lang="de-CH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Feedback </a:t>
            </a:r>
          </a:p>
          <a:p>
            <a:pPr marL="0" indent="0">
              <a:buNone/>
            </a:pPr>
            <a:r>
              <a:rPr lang="de-CH" u="sng" dirty="0">
                <a:solidFill>
                  <a:srgbClr val="5A94B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geodienste.ch/feedback</a:t>
            </a:r>
            <a:endParaRPr lang="de-CH" u="sng" dirty="0">
              <a:solidFill>
                <a:srgbClr val="5A94B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CH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CH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de-CH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Support </a:t>
            </a:r>
          </a:p>
          <a:p>
            <a:pPr marL="0" indent="0">
              <a:buNone/>
            </a:pPr>
            <a:r>
              <a:rPr lang="de-CH" u="sng" dirty="0">
                <a:solidFill>
                  <a:srgbClr val="5A94B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support@geodienste.kgk-cgc.ch</a:t>
            </a:r>
            <a:endParaRPr lang="de-CH" dirty="0">
              <a:solidFill>
                <a:srgbClr val="5A94B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11690BA-70E0-ED05-A323-AE5675E63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102157-652B-AC51-D368-0771FBBF7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geodienste.ch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F39F46-A598-3928-3B93-3958CDCFB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11762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7782C50-87FE-57DC-457B-8A1753CE8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2396" y="1848088"/>
            <a:ext cx="10515600" cy="2690391"/>
          </a:xfrm>
        </p:spPr>
        <p:txBody>
          <a:bodyPr/>
          <a:lstStyle/>
          <a:p>
            <a:pPr marL="0" indent="0">
              <a:buNone/>
            </a:pPr>
            <a:r>
              <a:rPr lang="de-CH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Feedback </a:t>
            </a:r>
          </a:p>
          <a:p>
            <a:pPr marL="0" indent="0">
              <a:buNone/>
            </a:pPr>
            <a:r>
              <a:rPr lang="de-CH" u="sng" dirty="0">
                <a:solidFill>
                  <a:srgbClr val="5A94B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geodienste.ch/feedback</a:t>
            </a:r>
            <a:endParaRPr lang="de-CH" u="sng" dirty="0">
              <a:solidFill>
                <a:srgbClr val="5A94B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CH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CH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de-CH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Support </a:t>
            </a:r>
          </a:p>
          <a:p>
            <a:pPr marL="0" indent="0">
              <a:buNone/>
            </a:pPr>
            <a:r>
              <a:rPr lang="de-CH" u="sng" dirty="0">
                <a:solidFill>
                  <a:srgbClr val="5A94B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support@geodienste.kgk-cgc.ch</a:t>
            </a:r>
            <a:endParaRPr lang="de-CH" dirty="0">
              <a:solidFill>
                <a:srgbClr val="5A94B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11690BA-70E0-ED05-A323-AE5675E63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6D27-8E4F-4FFD-B777-1762BB0D650F}" type="datetime1">
              <a:rPr lang="de-CH" smtClean="0"/>
              <a:pPr/>
              <a:t>27.04.2023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102157-652B-AC51-D368-0771FBBF7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geodienste.ch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F39F46-A598-3928-3B93-3958CDCFB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9AEF3-25E6-4924-AFDC-5C7F64D96967}" type="slidenum">
              <a:rPr lang="de-CH" smtClean="0"/>
              <a:pPr/>
              <a:t>9</a:t>
            </a:fld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A6FE2E6-A7F3-F405-DE60-FF8DB1A8D9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9750" y="1690688"/>
            <a:ext cx="1628502" cy="123238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BE9789D-9FEF-E13B-1B6D-8F1C0041F5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5247" y="3664685"/>
            <a:ext cx="1628502" cy="1232380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19AEFDF4-6B2F-9096-3586-E13F4A3BFB8B}"/>
              </a:ext>
            </a:extLst>
          </p:cNvPr>
          <p:cNvSpPr txBox="1">
            <a:spLocks/>
          </p:cNvSpPr>
          <p:nvPr/>
        </p:nvSpPr>
        <p:spPr>
          <a:xfrm>
            <a:off x="839788" y="483737"/>
            <a:ext cx="10515600" cy="766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de-DE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4000">
                <a:solidFill>
                  <a:srgbClr val="5A94B1"/>
                </a:solidFill>
                <a:ea typeface="+mj-ea"/>
                <a:cs typeface="+mj-cs"/>
              </a:defRPr>
            </a:lvl1pPr>
          </a:lstStyle>
          <a:p>
            <a:r>
              <a:rPr lang="de-CH" dirty="0"/>
              <a:t>Contact</a:t>
            </a:r>
          </a:p>
        </p:txBody>
      </p:sp>
    </p:spTree>
    <p:extLst>
      <p:ext uri="{BB962C8B-B14F-4D97-AF65-F5344CB8AC3E}">
        <p14:creationId xmlns:p14="http://schemas.microsoft.com/office/powerpoint/2010/main" val="3184711170"/>
      </p:ext>
    </p:extLst>
  </p:cSld>
  <p:clrMapOvr>
    <a:masterClrMapping/>
  </p:clrMapOvr>
</p:sld>
</file>

<file path=ppt/theme/theme1.xml><?xml version="1.0" encoding="utf-8"?>
<a:theme xmlns:a="http://schemas.openxmlformats.org/drawingml/2006/main" name="1_KGK-CGC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geodienste.ch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7322cc2-e310-48d7-abdc-bd4f52e45d18" xsi:nil="true"/>
    <lcf76f155ced4ddcb4097134ff3c332f xmlns="1676ec36-b051-49fc-a33c-56c8bca9efd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2EAF7BEB42CDF4EA440457163B74801" ma:contentTypeVersion="13" ma:contentTypeDescription="Ein neues Dokument erstellen." ma:contentTypeScope="" ma:versionID="e5ee6f3053c08fde9798389e66da30df">
  <xsd:schema xmlns:xsd="http://www.w3.org/2001/XMLSchema" xmlns:xs="http://www.w3.org/2001/XMLSchema" xmlns:p="http://schemas.microsoft.com/office/2006/metadata/properties" xmlns:ns2="1676ec36-b051-49fc-a33c-56c8bca9efd5" xmlns:ns3="37322cc2-e310-48d7-abdc-bd4f52e45d18" targetNamespace="http://schemas.microsoft.com/office/2006/metadata/properties" ma:root="true" ma:fieldsID="22183f3c26ce9c5fa0317f7e783c4d02" ns2:_="" ns3:_="">
    <xsd:import namespace="1676ec36-b051-49fc-a33c-56c8bca9efd5"/>
    <xsd:import namespace="37322cc2-e310-48d7-abdc-bd4f52e45d18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76ec36-b051-49fc-a33c-56c8bca9efd5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Bildmarkierungen" ma:readOnly="false" ma:fieldId="{5cf76f15-5ced-4ddc-b409-7134ff3c332f}" ma:taxonomyMulti="true" ma:sspId="17b3cb27-7edf-4603-a9a9-053a805e8fa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322cc2-e310-48d7-abdc-bd4f52e45d18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fb3db10e-c482-4b94-8d27-72354895696f}" ma:internalName="TaxCatchAll" ma:showField="CatchAllData" ma:web="37322cc2-e310-48d7-abdc-bd4f52e45d1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670236C-D46C-4FE2-9538-BB41D520D168}">
  <ds:schemaRefs>
    <ds:schemaRef ds:uri="http://purl.org/dc/elements/1.1/"/>
    <ds:schemaRef ds:uri="ee32b934-e777-4d40-bf98-8f1515277d8f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37322cc2-e310-48d7-abdc-bd4f52e45d18"/>
    <ds:schemaRef ds:uri="1676ec36-b051-49fc-a33c-56c8bca9efd5"/>
  </ds:schemaRefs>
</ds:datastoreItem>
</file>

<file path=customXml/itemProps2.xml><?xml version="1.0" encoding="utf-8"?>
<ds:datastoreItem xmlns:ds="http://schemas.openxmlformats.org/officeDocument/2006/customXml" ds:itemID="{A4EC4746-6FBA-40FD-BCCA-D44C4AB043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676ec36-b051-49fc-a33c-56c8bca9efd5"/>
    <ds:schemaRef ds:uri="37322cc2-e310-48d7-abdc-bd4f52e45d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B05B149-F668-47E1-A02B-4A46F9A2DD5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</Words>
  <Application>Microsoft Office PowerPoint</Application>
  <PresentationFormat>Breitbild</PresentationFormat>
  <Paragraphs>80</Paragraphs>
  <Slides>10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Arial</vt:lpstr>
      <vt:lpstr>Calibri</vt:lpstr>
      <vt:lpstr>Wingdings</vt:lpstr>
      <vt:lpstr>Wingdings 3</vt:lpstr>
      <vt:lpstr>1_KGK-CGC MASTER</vt:lpstr>
      <vt:lpstr>2_geodienste.ch MASTER</vt:lpstr>
      <vt:lpstr>PowerPoint-Präsentation</vt:lpstr>
      <vt:lpstr>geodienste.ch –  das Wichtigste in Kürze</vt:lpstr>
      <vt:lpstr>geodienste.ch – l'essentiel en quelques mots</vt:lpstr>
      <vt:lpstr>Geodaten</vt:lpstr>
      <vt:lpstr>Des géodonnées</vt:lpstr>
      <vt:lpstr>Dienste</vt:lpstr>
      <vt:lpstr>Services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Silvia Bucher</dc:creator>
  <cp:lastModifiedBy>Dominic Kottmann</cp:lastModifiedBy>
  <cp:revision>135</cp:revision>
  <dcterms:created xsi:type="dcterms:W3CDTF">2021-11-17T09:28:30Z</dcterms:created>
  <dcterms:modified xsi:type="dcterms:W3CDTF">2023-04-27T06:11:22Z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0x01010042EAF7BEB42CDF4EA440457163B74801</vt:lpwstr>
  </property>
  <property fmtid="{D5CDD505-2E9C-101B-9397-08002B2CF9AE}" pid="3" name="MediaServiceImageTags">
    <vt:lpwstr/>
  </property>
</Properties>
</file>