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14"/>
  </p:notesMasterIdLst>
  <p:sldIdLst>
    <p:sldId id="257" r:id="rId4"/>
    <p:sldId id="272" r:id="rId5"/>
    <p:sldId id="258" r:id="rId6"/>
    <p:sldId id="270" r:id="rId7"/>
    <p:sldId id="265" r:id="rId8"/>
    <p:sldId id="267" r:id="rId9"/>
    <p:sldId id="271" r:id="rId10"/>
    <p:sldId id="261" r:id="rId11"/>
    <p:sldId id="268" r:id="rId12"/>
    <p:sldId id="259" r:id="rId13"/>
  </p:sldIdLst>
  <p:sldSz cx="12192000" cy="6858000"/>
  <p:notesSz cx="6858000" cy="9144000"/>
  <p:defaultTextStyle>
    <a:defPPr>
      <a:defRPr lang="de-CH" noProof="0"/>
    </a:defPPr>
    <a:lvl1pPr marL="0" algn="l" defTabSz="914400" rtl="0" eaLnBrk="1" latinLnBrk="0" hangingPunct="1">
      <a:defRPr lang="de-CH" sz="1800" kern="1200" noProof="0">
        <a:solidFill>
          <a:schemeClr val="tx1"/>
        </a:solidFill>
        <a:latin typeface="+mn-lt"/>
        <a:ea typeface="+mn-ea"/>
        <a:cs typeface="+mn-cs"/>
      </a:defRPr>
    </a:lvl1pPr>
    <a:lvl2pPr marL="457200" algn="l" defTabSz="914400" rtl="0" eaLnBrk="1" latinLnBrk="0" hangingPunct="1">
      <a:defRPr lang="de-CH" sz="1800" kern="1200" noProof="0">
        <a:solidFill>
          <a:schemeClr val="tx1"/>
        </a:solidFill>
        <a:latin typeface="+mn-lt"/>
        <a:ea typeface="+mn-ea"/>
        <a:cs typeface="+mn-cs"/>
      </a:defRPr>
    </a:lvl2pPr>
    <a:lvl3pPr marL="914400" algn="l" defTabSz="914400" rtl="0" eaLnBrk="1" latinLnBrk="0" hangingPunct="1">
      <a:defRPr lang="de-CH" sz="1800" kern="1200" noProof="0">
        <a:solidFill>
          <a:schemeClr val="tx1"/>
        </a:solidFill>
        <a:latin typeface="+mn-lt"/>
        <a:ea typeface="+mn-ea"/>
        <a:cs typeface="+mn-cs"/>
      </a:defRPr>
    </a:lvl3pPr>
    <a:lvl4pPr marL="1371600" algn="l" defTabSz="914400" rtl="0" eaLnBrk="1" latinLnBrk="0" hangingPunct="1">
      <a:defRPr lang="de-CH" sz="1800" kern="1200" noProof="0">
        <a:solidFill>
          <a:schemeClr val="tx1"/>
        </a:solidFill>
        <a:latin typeface="+mn-lt"/>
        <a:ea typeface="+mn-ea"/>
        <a:cs typeface="+mn-cs"/>
      </a:defRPr>
    </a:lvl4pPr>
    <a:lvl5pPr marL="1828800" algn="l" defTabSz="914400" rtl="0" eaLnBrk="1" latinLnBrk="0" hangingPunct="1">
      <a:defRPr lang="de-CH" sz="1800" kern="1200" noProof="0">
        <a:solidFill>
          <a:schemeClr val="tx1"/>
        </a:solidFill>
        <a:latin typeface="+mn-lt"/>
        <a:ea typeface="+mn-ea"/>
        <a:cs typeface="+mn-cs"/>
      </a:defRPr>
    </a:lvl5pPr>
    <a:lvl6pPr marL="2286000" algn="l" defTabSz="914400" rtl="0" eaLnBrk="1" latinLnBrk="0" hangingPunct="1">
      <a:defRPr lang="de-CH" sz="1800" kern="1200" noProof="0">
        <a:solidFill>
          <a:schemeClr val="tx1"/>
        </a:solidFill>
        <a:latin typeface="+mn-lt"/>
        <a:ea typeface="+mn-ea"/>
        <a:cs typeface="+mn-cs"/>
      </a:defRPr>
    </a:lvl6pPr>
    <a:lvl7pPr marL="2743200" algn="l" defTabSz="914400" rtl="0" eaLnBrk="1" latinLnBrk="0" hangingPunct="1">
      <a:defRPr lang="de-CH" sz="1800" kern="1200" noProof="0">
        <a:solidFill>
          <a:schemeClr val="tx1"/>
        </a:solidFill>
        <a:latin typeface="+mn-lt"/>
        <a:ea typeface="+mn-ea"/>
        <a:cs typeface="+mn-cs"/>
      </a:defRPr>
    </a:lvl7pPr>
    <a:lvl8pPr marL="3200400" algn="l" defTabSz="914400" rtl="0" eaLnBrk="1" latinLnBrk="0" hangingPunct="1">
      <a:defRPr lang="de-CH" sz="1800" kern="1200" noProof="0">
        <a:solidFill>
          <a:schemeClr val="tx1"/>
        </a:solidFill>
        <a:latin typeface="+mn-lt"/>
        <a:ea typeface="+mn-ea"/>
        <a:cs typeface="+mn-cs"/>
      </a:defRPr>
    </a:lvl8pPr>
    <a:lvl9pPr marL="3657600" algn="l" defTabSz="914400" rtl="0" eaLnBrk="1" latinLnBrk="0" hangingPunct="1">
      <a:defRPr lang="de-CH" sz="1800" kern="1200" noProof="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7CC"/>
    <a:srgbClr val="FF0000"/>
    <a:srgbClr val="FFFFFF"/>
    <a:srgbClr val="EA161F"/>
    <a:srgbClr val="999999"/>
    <a:srgbClr val="000000"/>
    <a:srgbClr val="333333"/>
    <a:srgbClr val="3C505A"/>
    <a:srgbClr val="FFAEA2"/>
    <a:srgbClr val="FFC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3FDE45-AFF7-4B5C-9715-49D594BDFF5E}">
  <a:tblStyle styleId="{0E3FDE45-AFF7-4B5C-9715-49D594BDFF5E}" styleName="Bern DJ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top>
            <a:ln>
              <a:noFill/>
            </a:ln>
          </a:top>
          <a:bottom>
            <a:ln w="6350" cmpd="sng">
              <a:solidFill>
                <a:srgbClr val="CCCCCC"/>
              </a:solidFill>
            </a:ln>
          </a:bottom>
          <a:insideH>
            <a:ln>
              <a:noFill/>
            </a:ln>
          </a:insideH>
          <a:insideV>
            <a:ln>
              <a:noFill/>
            </a:ln>
          </a:insideV>
        </a:tcBdr>
        <a:fill>
          <a:noFill/>
        </a:fill>
      </a:tcStyle>
    </a:band1H>
    <a:band2H>
      <a:tcStyle>
        <a:tcBdr>
          <a:top>
            <a:ln w="6350" cmpd="sng">
              <a:solidFill>
                <a:srgbClr val="CCCCCC"/>
              </a:solidFill>
            </a:ln>
          </a:top>
          <a:bottom>
            <a:ln w="6350" cmpd="sng">
              <a:solidFill>
                <a:srgbClr val="CCCCCC"/>
              </a:solidFill>
            </a:ln>
          </a:bottom>
          <a:insideH>
            <a:ln w="6350" cmpd="sng">
              <a:solidFill>
                <a:srgbClr val="CCCCCC"/>
              </a:solidFill>
            </a:ln>
          </a:insideH>
          <a:insideV>
            <a:ln>
              <a:noFill/>
            </a:ln>
          </a:insideV>
        </a:tcBdr>
        <a:fill>
          <a:noFill/>
        </a:fill>
      </a:tcStyle>
    </a:band2H>
    <a:band1V>
      <a:tcStyle>
        <a:tcBdr/>
      </a:tcStyle>
    </a:band1V>
    <a:lastCol>
      <a:tcTxStyle b="on"/>
      <a:tcStyle>
        <a:tcBdr/>
      </a:tcStyle>
    </a:lastCol>
    <a:firstCol>
      <a:tcTxStyle b="on"/>
      <a:tcStyle>
        <a:tcBdr/>
      </a:tcStyle>
    </a:firstCol>
    <a:lastRow>
      <a:tcTxStyle b="on"/>
      <a:tcStyle>
        <a:tcBdr>
          <a:top>
            <a:ln w="6350" cmpd="sng">
              <a:solidFill>
                <a:srgbClr val="CCCCCC"/>
              </a:solidFill>
            </a:ln>
          </a:top>
          <a:bottom>
            <a:ln w="6350" cmpd="sng">
              <a:solidFill>
                <a:srgbClr val="CCCCCC"/>
              </a:solidFill>
            </a:ln>
          </a:bottom>
        </a:tcBdr>
        <a:fill>
          <a:noFill/>
        </a:fill>
      </a:tcStyle>
    </a:lastRow>
    <a:firstRow>
      <a:tcTxStyle b="on"/>
      <a:tcStyle>
        <a:tcBdr>
          <a:top>
            <a:ln>
              <a:noFill/>
            </a:ln>
          </a:top>
          <a:bottom>
            <a:ln w="6350" cmpd="sng">
              <a:solidFill>
                <a:srgbClr val="CCCCCC"/>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786" autoAdjust="0"/>
  </p:normalViewPr>
  <p:slideViewPr>
    <p:cSldViewPr>
      <p:cViewPr varScale="1">
        <p:scale>
          <a:sx n="67" d="100"/>
          <a:sy n="67" d="100"/>
        </p:scale>
        <p:origin x="192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CH" sz="1200" noProof="0"/>
            </a:lvl1pPr>
          </a:lstStyle>
          <a:p>
            <a:endParaRPr lang="de-CH"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de-CH" sz="1200" noProof="0"/>
            </a:lvl1pPr>
          </a:lstStyle>
          <a:p>
            <a:fld id="{766061D1-2036-48B9-A6F1-DE8377B01EDC}" type="datetimeFigureOut">
              <a:rPr lang="de-CH" noProof="0" smtClean="0"/>
              <a:t>26.02.2026</a:t>
            </a:fld>
            <a:endParaRPr lang="de-CH"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de-CH" sz="1200" noProof="0"/>
            </a:lvl1pPr>
          </a:lstStyle>
          <a:p>
            <a:endParaRPr lang="de-CH"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de-CH" sz="1200" noProof="0"/>
            </a:lvl1pPr>
          </a:lstStyle>
          <a:p>
            <a:fld id="{BE9D8A56-1462-4255-B5B7-4BCEFF1D0062}" type="slidenum">
              <a:rPr lang="de-CH" noProof="0" smtClean="0"/>
              <a:t>‹Nr.›</a:t>
            </a:fld>
            <a:endParaRPr lang="de-CH" noProof="0"/>
          </a:p>
        </p:txBody>
      </p:sp>
    </p:spTree>
    <p:extLst>
      <p:ext uri="{BB962C8B-B14F-4D97-AF65-F5344CB8AC3E}">
        <p14:creationId xmlns:p14="http://schemas.microsoft.com/office/powerpoint/2010/main" val="267672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E9D8A56-1462-4255-B5B7-4BCEFF1D0062}" type="slidenum">
              <a:rPr lang="de-CH" noProof="0" smtClean="0"/>
              <a:t>2</a:t>
            </a:fld>
            <a:endParaRPr lang="de-CH" noProof="0"/>
          </a:p>
        </p:txBody>
      </p:sp>
    </p:spTree>
    <p:extLst>
      <p:ext uri="{BB962C8B-B14F-4D97-AF65-F5344CB8AC3E}">
        <p14:creationId xmlns:p14="http://schemas.microsoft.com/office/powerpoint/2010/main" val="313633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ISO/IEC 27001:2013 Norm verliert Ende Oktober 2025 ihre Gültigkeit, alle Unternehmen müssen ihre Zertifizierung auf den Stand ISO/IEC 27001:2022 </a:t>
            </a:r>
            <a:r>
              <a:rPr lang="de-CH" sz="1200" b="1" kern="1200" dirty="0">
                <a:solidFill>
                  <a:schemeClr val="tx1"/>
                </a:solidFill>
                <a:effectLst/>
                <a:latin typeface="+mn-lt"/>
                <a:ea typeface="+mn-ea"/>
                <a:cs typeface="+mn-cs"/>
              </a:rPr>
              <a:t>aktualisieren</a:t>
            </a:r>
            <a:r>
              <a:rPr lang="de-CH" sz="1200" kern="1200" dirty="0">
                <a:solidFill>
                  <a:schemeClr val="tx1"/>
                </a:solidFill>
                <a:effectLst/>
                <a:latin typeface="+mn-lt"/>
                <a:ea typeface="+mn-ea"/>
                <a:cs typeface="+mn-cs"/>
              </a:rPr>
              <a:t>. In der neuen Version wurden elf zusätzliche Kontrollen eingeführt, während eine Kontrolle aus der ISO/IEC 27001:2013 entfernt wurde. Zudem wurden zahlreiche bestehende Kontrollen überarbeitet oder zusammengeführt.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Norm kann nur auf spez. Anfrage bezogen werden. Ist dem Bund zu melden.</a:t>
            </a:r>
          </a:p>
          <a:p>
            <a:endParaRPr lang="de-CH" dirty="0"/>
          </a:p>
        </p:txBody>
      </p:sp>
      <p:sp>
        <p:nvSpPr>
          <p:cNvPr id="4" name="Foliennummernplatzhalter 3"/>
          <p:cNvSpPr>
            <a:spLocks noGrp="1"/>
          </p:cNvSpPr>
          <p:nvPr>
            <p:ph type="sldNum" sz="quarter" idx="5"/>
          </p:nvPr>
        </p:nvSpPr>
        <p:spPr/>
        <p:txBody>
          <a:bodyPr/>
          <a:lstStyle/>
          <a:p>
            <a:fld id="{BE9D8A56-1462-4255-B5B7-4BCEFF1D0062}" type="slidenum">
              <a:rPr lang="de-CH" noProof="0" smtClean="0"/>
              <a:t>3</a:t>
            </a:fld>
            <a:endParaRPr lang="de-CH" noProof="0"/>
          </a:p>
        </p:txBody>
      </p:sp>
    </p:spTree>
    <p:extLst>
      <p:ext uri="{BB962C8B-B14F-4D97-AF65-F5344CB8AC3E}">
        <p14:creationId xmlns:p14="http://schemas.microsoft.com/office/powerpoint/2010/main" val="18224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Im Bereich AV-Daten kann das AGI konkrete Massnahmen einfordern, in anderen Bereichen ist es eine Frage des unternehmerischen Risikos</a:t>
            </a:r>
          </a:p>
          <a:p>
            <a:endParaRPr lang="de-CH" dirty="0"/>
          </a:p>
        </p:txBody>
      </p:sp>
      <p:sp>
        <p:nvSpPr>
          <p:cNvPr id="4" name="Foliennummernplatzhalter 3"/>
          <p:cNvSpPr>
            <a:spLocks noGrp="1"/>
          </p:cNvSpPr>
          <p:nvPr>
            <p:ph type="sldNum" sz="quarter" idx="5"/>
          </p:nvPr>
        </p:nvSpPr>
        <p:spPr/>
        <p:txBody>
          <a:bodyPr/>
          <a:lstStyle/>
          <a:p>
            <a:fld id="{BE9D8A56-1462-4255-B5B7-4BCEFF1D0062}" type="slidenum">
              <a:rPr lang="de-CH" noProof="0" smtClean="0"/>
              <a:t>5</a:t>
            </a:fld>
            <a:endParaRPr lang="de-CH" noProof="0"/>
          </a:p>
        </p:txBody>
      </p:sp>
    </p:spTree>
    <p:extLst>
      <p:ext uri="{BB962C8B-B14F-4D97-AF65-F5344CB8AC3E}">
        <p14:creationId xmlns:p14="http://schemas.microsoft.com/office/powerpoint/2010/main" val="125903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E9D8A56-1462-4255-B5B7-4BCEFF1D0062}" type="slidenum">
              <a:rPr lang="de-CH" noProof="0" smtClean="0"/>
              <a:t>6</a:t>
            </a:fld>
            <a:endParaRPr lang="de-CH" noProof="0"/>
          </a:p>
        </p:txBody>
      </p:sp>
    </p:spTree>
    <p:extLst>
      <p:ext uri="{BB962C8B-B14F-4D97-AF65-F5344CB8AC3E}">
        <p14:creationId xmlns:p14="http://schemas.microsoft.com/office/powerpoint/2010/main" val="396324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33315-6EAB-205C-D212-82BE71919D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186FD4F-57D0-0EC1-CAAA-41B9307707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093058-1690-2FD8-6217-91E44ACCA2E6}"/>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D7F59A1-BF06-01FC-EAAA-B12065ECF333}"/>
              </a:ext>
            </a:extLst>
          </p:cNvPr>
          <p:cNvSpPr>
            <a:spLocks noGrp="1"/>
          </p:cNvSpPr>
          <p:nvPr>
            <p:ph type="sldNum" sz="quarter" idx="5"/>
          </p:nvPr>
        </p:nvSpPr>
        <p:spPr/>
        <p:txBody>
          <a:bodyPr/>
          <a:lstStyle/>
          <a:p>
            <a:fld id="{BE9D8A56-1462-4255-B5B7-4BCEFF1D0062}" type="slidenum">
              <a:rPr lang="de-CH" noProof="0" smtClean="0"/>
              <a:t>7</a:t>
            </a:fld>
            <a:endParaRPr lang="de-CH" noProof="0"/>
          </a:p>
        </p:txBody>
      </p:sp>
    </p:spTree>
    <p:extLst>
      <p:ext uri="{BB962C8B-B14F-4D97-AF65-F5344CB8AC3E}">
        <p14:creationId xmlns:p14="http://schemas.microsoft.com/office/powerpoint/2010/main" val="377271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E9D8A56-1462-4255-B5B7-4BCEFF1D0062}" type="slidenum">
              <a:rPr lang="de-CH" noProof="0" smtClean="0"/>
              <a:t>8</a:t>
            </a:fld>
            <a:endParaRPr lang="de-CH" noProof="0"/>
          </a:p>
        </p:txBody>
      </p:sp>
    </p:spTree>
    <p:extLst>
      <p:ext uri="{BB962C8B-B14F-4D97-AF65-F5344CB8AC3E}">
        <p14:creationId xmlns:p14="http://schemas.microsoft.com/office/powerpoint/2010/main" val="268757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Fragenkatalog in Anlehnung an den «Minimalstandard zur Verbesserung der IKT-Resilienz» des BWL</a:t>
            </a:r>
          </a:p>
          <a:p>
            <a:endParaRPr lang="de-CH" dirty="0"/>
          </a:p>
          <a:p>
            <a:r>
              <a:rPr lang="de-CH" dirty="0"/>
              <a:t>Basiert auf den von NIST definierten Funktionen des </a:t>
            </a:r>
            <a:r>
              <a:rPr lang="de-CH" dirty="0" err="1"/>
              <a:t>Cybersecurity</a:t>
            </a:r>
            <a:r>
              <a:rPr lang="de-CH" dirty="0"/>
              <a:t> Framework (Identifizieren, Schützen, Erkennen, Reagieren + Wiederherstellen)</a:t>
            </a:r>
          </a:p>
          <a:p>
            <a:pPr marL="0" indent="0">
              <a:buNone/>
            </a:pPr>
            <a:endParaRPr lang="de-CH" dirty="0"/>
          </a:p>
          <a:p>
            <a:r>
              <a:rPr lang="de-CH" dirty="0"/>
              <a:t>Fragen klassiert nach </a:t>
            </a:r>
          </a:p>
          <a:p>
            <a:pPr lvl="1"/>
            <a:r>
              <a:rPr lang="de-CH" dirty="0"/>
              <a:t>AGI erwartet eine Antwort -&gt; Bestätigung durch Geometer</a:t>
            </a:r>
          </a:p>
          <a:p>
            <a:pPr lvl="1"/>
            <a:r>
              <a:rPr lang="de-CH" dirty="0"/>
              <a:t>Antwort empfohlen</a:t>
            </a:r>
          </a:p>
          <a:p>
            <a:pPr lvl="1"/>
            <a:r>
              <a:rPr lang="de-CH" dirty="0"/>
              <a:t>Weitere Fragen zur Selbstüberprüfung des Unternehmens</a:t>
            </a:r>
          </a:p>
          <a:p>
            <a:endParaRPr lang="de-CH" dirty="0"/>
          </a:p>
          <a:p>
            <a:r>
              <a:rPr lang="de-CH" dirty="0"/>
              <a:t>Frage mit Empfehlung / Erläuterung</a:t>
            </a:r>
          </a:p>
          <a:p>
            <a:endParaRPr lang="de-CH" dirty="0"/>
          </a:p>
          <a:p>
            <a:r>
              <a:rPr lang="de-CH" dirty="0" err="1"/>
              <a:t>Anwort</a:t>
            </a:r>
            <a:r>
              <a:rPr lang="de-CH" dirty="0"/>
              <a:t> Ja, Nein -&gt; wenn nein: Kommentar erwartet</a:t>
            </a:r>
          </a:p>
          <a:p>
            <a:endParaRPr lang="de-CH" dirty="0"/>
          </a:p>
          <a:p>
            <a:r>
              <a:rPr lang="de-CH" dirty="0"/>
              <a:t>Zuständigkeit intern / extern</a:t>
            </a:r>
          </a:p>
          <a:p>
            <a:endParaRPr lang="de-CH" dirty="0"/>
          </a:p>
          <a:p>
            <a:endParaRPr lang="de-CH" dirty="0"/>
          </a:p>
        </p:txBody>
      </p:sp>
      <p:sp>
        <p:nvSpPr>
          <p:cNvPr id="4" name="Foliennummernplatzhalter 3"/>
          <p:cNvSpPr>
            <a:spLocks noGrp="1"/>
          </p:cNvSpPr>
          <p:nvPr>
            <p:ph type="sldNum" sz="quarter" idx="5"/>
          </p:nvPr>
        </p:nvSpPr>
        <p:spPr/>
        <p:txBody>
          <a:bodyPr/>
          <a:lstStyle/>
          <a:p>
            <a:fld id="{BE9D8A56-1462-4255-B5B7-4BCEFF1D0062}" type="slidenum">
              <a:rPr lang="de-CH" noProof="0" smtClean="0"/>
              <a:t>9</a:t>
            </a:fld>
            <a:endParaRPr lang="de-CH" noProof="0"/>
          </a:p>
        </p:txBody>
      </p:sp>
    </p:spTree>
    <p:extLst>
      <p:ext uri="{BB962C8B-B14F-4D97-AF65-F5344CB8AC3E}">
        <p14:creationId xmlns:p14="http://schemas.microsoft.com/office/powerpoint/2010/main" val="2323849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64000" y="2158479"/>
            <a:ext cx="10989864" cy="1539603"/>
          </a:xfrm>
        </p:spPr>
        <p:txBody>
          <a:bodyPr/>
          <a:lstStyle>
            <a:lvl1pPr>
              <a:lnSpc>
                <a:spcPts val="6463"/>
              </a:lnSpc>
              <a:defRPr lang="de-CH" sz="5100" noProof="0"/>
            </a:lvl1pPr>
          </a:lstStyle>
          <a:p>
            <a:r>
              <a:rPr lang="de-CH" noProof="0"/>
              <a:t>2. Zeile</a:t>
            </a:r>
            <a:br>
              <a:rPr lang="de-CH" noProof="0"/>
            </a:br>
            <a:r>
              <a:rPr lang="de-CH" noProof="0"/>
              <a:t>Titel</a:t>
            </a:r>
          </a:p>
        </p:txBody>
      </p:sp>
      <p:sp>
        <p:nvSpPr>
          <p:cNvPr id="3" name="Untertitel 2"/>
          <p:cNvSpPr>
            <a:spLocks noGrp="1"/>
          </p:cNvSpPr>
          <p:nvPr>
            <p:ph type="subTitle" idx="1" hasCustomPrompt="1"/>
          </p:nvPr>
        </p:nvSpPr>
        <p:spPr>
          <a:xfrm>
            <a:off x="864000" y="3750940"/>
            <a:ext cx="10989864" cy="1752600"/>
          </a:xfrm>
        </p:spPr>
        <p:txBody>
          <a:bodyPr/>
          <a:lstStyle>
            <a:lvl1pPr marL="0" indent="0" algn="l">
              <a:lnSpc>
                <a:spcPts val="6463"/>
              </a:lnSpc>
              <a:buNone/>
              <a:defRPr lang="de-CH" sz="51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CH" noProof="0"/>
              <a:t>Untertitel</a:t>
            </a:r>
          </a:p>
          <a:p>
            <a:r>
              <a:rPr lang="de-CH" noProof="0"/>
              <a:t>2. Zeile</a:t>
            </a:r>
          </a:p>
        </p:txBody>
      </p:sp>
      <p:sp>
        <p:nvSpPr>
          <p:cNvPr id="4" name="Rectangle 12">
            <a:extLst>
              <a:ext uri="{FF2B5EF4-FFF2-40B4-BE49-F238E27FC236}">
                <a16:creationId xmlns:a16="http://schemas.microsoft.com/office/drawing/2014/main" id="{56F488DA-8128-C6C1-E078-A0CB66F11D08}"/>
              </a:ext>
            </a:extLst>
          </p:cNvPr>
          <p:cNvSpPr/>
          <p:nvPr userDrawn="1">
            <p:custDataLst>
              <p:tags r:id="rId1"/>
            </p:custDataLst>
          </p:nvPr>
        </p:nvSpPr>
        <p:spPr>
          <a:xfrm>
            <a:off x="2016919" y="298800"/>
            <a:ext cx="4176712" cy="2534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000000"/>
                </a:solidFill>
              </a:rPr>
              <a:t> </a:t>
            </a:r>
          </a:p>
        </p:txBody>
      </p:sp>
      <p:sp>
        <p:nvSpPr>
          <p:cNvPr id="5" name="Rechteck 4">
            <a:extLst>
              <a:ext uri="{FF2B5EF4-FFF2-40B4-BE49-F238E27FC236}">
                <a16:creationId xmlns:a16="http://schemas.microsoft.com/office/drawing/2014/main" id="{CC481497-0E69-0ECB-3CA4-11524DAB85D3}"/>
              </a:ext>
            </a:extLst>
          </p:cNvPr>
          <p:cNvSpPr/>
          <p:nvPr userDrawn="1">
            <p:custDataLst>
              <p:tags r:id="rId2"/>
            </p:custDataLst>
          </p:nvPr>
        </p:nvSpPr>
        <p:spPr>
          <a:xfrm>
            <a:off x="9323040" y="298801"/>
            <a:ext cx="2029544" cy="136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000000"/>
                </a:solidFill>
              </a:rPr>
              <a:t>Klassifizierung: intern</a:t>
            </a:r>
          </a:p>
        </p:txBody>
      </p:sp>
      <p:sp>
        <p:nvSpPr>
          <p:cNvPr id="6" name="Foliennummernplatzhalter 5">
            <a:extLst>
              <a:ext uri="{FF2B5EF4-FFF2-40B4-BE49-F238E27FC236}">
                <a16:creationId xmlns:a16="http://schemas.microsoft.com/office/drawing/2014/main" id="{185FB8C5-31AC-910E-2545-B698F1ACC27D}"/>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000000"/>
                </a:solidFill>
              </a:defRPr>
            </a:lvl1pPr>
          </a:lstStyle>
          <a:p>
            <a:fld id="{08CDCB92-CBFE-43F3-8E89-5C6345B766BA}" type="slidenum">
              <a:rPr lang="de-CH" noProof="0" smtClean="0"/>
              <a:pPr/>
              <a:t>‹Nr.›</a:t>
            </a:fld>
            <a:endParaRPr lang="de-CH" noProof="0"/>
          </a:p>
        </p:txBody>
      </p:sp>
      <p:sp>
        <p:nvSpPr>
          <p:cNvPr id="7" name="Rechteck 6">
            <a:extLst>
              <a:ext uri="{FF2B5EF4-FFF2-40B4-BE49-F238E27FC236}">
                <a16:creationId xmlns:a16="http://schemas.microsoft.com/office/drawing/2014/main" id="{7351BE74-1039-579C-25A2-AD2D3D52BE5F}"/>
              </a:ext>
            </a:extLst>
          </p:cNvPr>
          <p:cNvSpPr/>
          <p:nvPr userDrawn="1">
            <p:custDataLst>
              <p:tags r:id="rId3"/>
            </p:custDataLst>
          </p:nvPr>
        </p:nvSpPr>
        <p:spPr>
          <a:xfrm>
            <a:off x="9323040" y="433800"/>
            <a:ext cx="2029544" cy="206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dirty="0">
                <a:solidFill>
                  <a:srgbClr val="000000"/>
                </a:solidFill>
              </a:rPr>
              <a:t>20. Oktober 2025</a:t>
            </a:r>
          </a:p>
        </p:txBody>
      </p:sp>
      <p:sp>
        <p:nvSpPr>
          <p:cNvPr id="8" name="Logo">
            <a:extLst>
              <a:ext uri="{FF2B5EF4-FFF2-40B4-BE49-F238E27FC236}">
                <a16:creationId xmlns:a16="http://schemas.microsoft.com/office/drawing/2014/main" id="{27A31D8D-AB35-3AD3-A241-B145B6016EBF}"/>
              </a:ext>
            </a:extLst>
          </p:cNvPr>
          <p:cNvSpPr>
            <a:spLocks/>
          </p:cNvSpPr>
          <p:nvPr userDrawn="1">
            <p:custDataLst>
              <p:tags r:id="rId4"/>
            </p:custDataLst>
          </p:nvPr>
        </p:nvSpPr>
        <p:spPr>
          <a:xfrm>
            <a:off x="107523" y="-24773"/>
            <a:ext cx="1909396" cy="1110194"/>
          </a:xfrm>
          <a:prstGeom prst="rect">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9" name="Textplatzhalter 16">
            <a:extLst>
              <a:ext uri="{FF2B5EF4-FFF2-40B4-BE49-F238E27FC236}">
                <a16:creationId xmlns:a16="http://schemas.microsoft.com/office/drawing/2014/main" id="{AED6E5C9-5741-25E5-3244-70683ED466B0}"/>
              </a:ext>
            </a:extLst>
          </p:cNvPr>
          <p:cNvSpPr>
            <a:spLocks noGrp="1"/>
          </p:cNvSpPr>
          <p:nvPr>
            <p:ph type="body" sz="quarter" idx="15" hasCustomPrompt="1"/>
          </p:nvPr>
        </p:nvSpPr>
        <p:spPr>
          <a:xfrm>
            <a:off x="864000" y="5544000"/>
            <a:ext cx="5328806" cy="914400"/>
          </a:xfrm>
        </p:spPr>
        <p:txBody>
          <a:bodyPr anchor="b"/>
          <a:lstStyle>
            <a:lvl1pPr marL="0" indent="0">
              <a:lnSpc>
                <a:spcPct val="105000"/>
              </a:lnSpc>
              <a:buNone/>
              <a:defRPr lang="de-CH" sz="1300" noProof="0"/>
            </a:lvl1pPr>
            <a:lvl2pPr marL="360000" indent="0">
              <a:lnSpc>
                <a:spcPct val="105000"/>
              </a:lnSpc>
              <a:buNone/>
              <a:defRPr lang="de-CH" sz="1300" noProof="0"/>
            </a:lvl2pPr>
            <a:lvl3pPr marL="720000" indent="0">
              <a:lnSpc>
                <a:spcPct val="105000"/>
              </a:lnSpc>
              <a:buNone/>
              <a:defRPr lang="de-CH" sz="1300" noProof="0"/>
            </a:lvl3pPr>
            <a:lvl4pPr marL="1080000" indent="0">
              <a:lnSpc>
                <a:spcPct val="105000"/>
              </a:lnSpc>
              <a:buNone/>
              <a:defRPr lang="de-CH" sz="1300" noProof="0"/>
            </a:lvl4pPr>
            <a:lvl5pPr marL="1440000" indent="0">
              <a:lnSpc>
                <a:spcPct val="105000"/>
              </a:lnSpc>
              <a:buNone/>
              <a:defRPr lang="de-CH" sz="1300" noProof="0"/>
            </a:lvl5pPr>
          </a:lstStyle>
          <a:p>
            <a:pPr lvl="0"/>
            <a:r>
              <a:rPr lang="de-CH" noProof="0"/>
              <a:t>Referent/-in</a:t>
            </a:r>
            <a:br>
              <a:rPr lang="de-CH" noProof="0"/>
            </a:br>
            <a:r>
              <a:rPr lang="de-CH" noProof="0"/>
              <a:t>Organisationseinheit</a:t>
            </a:r>
          </a:p>
        </p:txBody>
      </p:sp>
      <p:sp>
        <p:nvSpPr>
          <p:cNvPr id="12" name="Textplatzhalter 5">
            <a:extLst>
              <a:ext uri="{FF2B5EF4-FFF2-40B4-BE49-F238E27FC236}">
                <a16:creationId xmlns:a16="http://schemas.microsoft.com/office/drawing/2014/main" id="{0417D56F-4EDB-ACB9-7C53-D69D6A22E0D8}"/>
              </a:ext>
            </a:extLst>
          </p:cNvPr>
          <p:cNvSpPr>
            <a:spLocks noGrp="1"/>
          </p:cNvSpPr>
          <p:nvPr>
            <p:ph type="body" sz="quarter" idx="16" hasCustomPrompt="1"/>
          </p:nvPr>
        </p:nvSpPr>
        <p:spPr>
          <a:xfrm>
            <a:off x="864000" y="1165225"/>
            <a:ext cx="3168352" cy="914400"/>
          </a:xfrm>
        </p:spPr>
        <p:txBody>
          <a:bodyPr anchor="b"/>
          <a:lstStyle>
            <a:lvl1pPr marL="0" indent="0">
              <a:lnSpc>
                <a:spcPct val="100000"/>
              </a:lnSpc>
              <a:buNone/>
              <a:defRPr lang="de-CH" sz="1300" b="1" noProof="0">
                <a:solidFill>
                  <a:srgbClr val="EA161F"/>
                </a:solidFill>
              </a:defRPr>
            </a:lvl1pPr>
            <a:lvl2pPr marL="360000" indent="0">
              <a:buNone/>
              <a:defRPr lang="de-CH" sz="1300" noProof="0"/>
            </a:lvl2pPr>
            <a:lvl3pPr marL="720000" indent="0">
              <a:buNone/>
              <a:defRPr lang="de-CH" sz="1300" noProof="0"/>
            </a:lvl3pPr>
            <a:lvl4pPr marL="1080000" indent="0">
              <a:buNone/>
              <a:defRPr lang="de-CH" sz="1300" noProof="0"/>
            </a:lvl4pPr>
            <a:lvl5pPr marL="1440000" indent="0">
              <a:buNone/>
              <a:defRPr lang="de-CH" sz="1300" noProof="0"/>
            </a:lvl5pPr>
          </a:lstStyle>
          <a:p>
            <a:pPr lvl="0"/>
            <a:r>
              <a:rPr lang="de-CH" noProof="0"/>
              <a:t>Spitzmarke</a:t>
            </a:r>
          </a:p>
        </p:txBody>
      </p:sp>
    </p:spTree>
    <p:extLst>
      <p:ext uri="{BB962C8B-B14F-4D97-AF65-F5344CB8AC3E}">
        <p14:creationId xmlns:p14="http://schemas.microsoft.com/office/powerpoint/2010/main" val="28533160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tertitel und Inhalt" preserve="1" userDrawn="1">
  <p:cSld name="Titel, Unter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87181-D6EB-FE7F-F009-9B37DAFFF68A}"/>
              </a:ext>
            </a:extLst>
          </p:cNvPr>
          <p:cNvSpPr>
            <a:spLocks noGrp="1"/>
          </p:cNvSpPr>
          <p:nvPr>
            <p:ph type="title"/>
          </p:nvPr>
        </p:nvSpPr>
        <p:spPr/>
        <p:txBody>
          <a:bodyPr/>
          <a:lstStyle/>
          <a:p>
            <a:r>
              <a:rPr lang="de-DE" noProof="0"/>
              <a:t>Mastertitelformat bearbeiten</a:t>
            </a:r>
            <a:endParaRPr lang="de-CH" noProof="0"/>
          </a:p>
        </p:txBody>
      </p:sp>
      <p:sp>
        <p:nvSpPr>
          <p:cNvPr id="4" name="Inhaltsplatzhalter 3">
            <a:extLst>
              <a:ext uri="{FF2B5EF4-FFF2-40B4-BE49-F238E27FC236}">
                <a16:creationId xmlns:a16="http://schemas.microsoft.com/office/drawing/2014/main" id="{F248881F-65E0-48A9-4915-67B7B9BDB9E7}"/>
              </a:ext>
            </a:extLst>
          </p:cNvPr>
          <p:cNvSpPr>
            <a:spLocks noGrp="1"/>
          </p:cNvSpPr>
          <p:nvPr>
            <p:ph sz="quarter" idx="10"/>
          </p:nvPr>
        </p:nvSpPr>
        <p:spPr>
          <a:xfrm>
            <a:off x="864000" y="2426494"/>
            <a:ext cx="10968000" cy="399590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7" name="Untertitel 2">
            <a:extLst>
              <a:ext uri="{FF2B5EF4-FFF2-40B4-BE49-F238E27FC236}">
                <a16:creationId xmlns:a16="http://schemas.microsoft.com/office/drawing/2014/main" id="{870D7329-F24C-C012-FB1D-CCA41733B0B4}"/>
              </a:ext>
            </a:extLst>
          </p:cNvPr>
          <p:cNvSpPr>
            <a:spLocks noGrp="1"/>
          </p:cNvSpPr>
          <p:nvPr>
            <p:ph type="subTitle" idx="1"/>
          </p:nvPr>
        </p:nvSpPr>
        <p:spPr>
          <a:xfrm>
            <a:off x="864000" y="1623600"/>
            <a:ext cx="10989864" cy="550800"/>
          </a:xfrm>
        </p:spPr>
        <p:txBody>
          <a:bodyPr/>
          <a:lstStyle>
            <a:lvl1pPr marL="0" indent="0" algn="l">
              <a:lnSpc>
                <a:spcPct val="100000"/>
              </a:lnSpc>
              <a:buNone/>
              <a:defRPr lang="de-CH" sz="34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DE" noProof="0"/>
              <a:t>Master-Untertitelformat bearbeiten</a:t>
            </a:r>
            <a:endParaRPr lang="de-CH" noProof="0"/>
          </a:p>
        </p:txBody>
      </p:sp>
      <p:sp>
        <p:nvSpPr>
          <p:cNvPr id="3" name="Slide Number Placeholder 2">
            <a:extLst>
              <a:ext uri="{FF2B5EF4-FFF2-40B4-BE49-F238E27FC236}">
                <a16:creationId xmlns:a16="http://schemas.microsoft.com/office/drawing/2014/main" id="{C4C13EAF-8925-3110-DFC5-9A8191A1F40B}"/>
              </a:ext>
            </a:extLst>
          </p:cNvPr>
          <p:cNvSpPr>
            <a:spLocks noGrp="1"/>
          </p:cNvSpPr>
          <p:nvPr>
            <p:ph type="sldNum" sz="quarter" idx="11"/>
          </p:nvPr>
        </p:nvSpPr>
        <p:spPr/>
        <p:txBody>
          <a:bodyPr/>
          <a:lstStyle/>
          <a:p>
            <a:fld id="{08CDCB92-CBFE-43F3-8E89-5C6345B766BA}" type="slidenum">
              <a:rPr lang="de-CH" noProof="0" smtClean="0"/>
              <a:pPr/>
              <a:t>‹Nr.›</a:t>
            </a:fld>
            <a:endParaRPr lang="de-CH" noProof="0"/>
          </a:p>
        </p:txBody>
      </p:sp>
    </p:spTree>
    <p:extLst>
      <p:ext uri="{BB962C8B-B14F-4D97-AF65-F5344CB8AC3E}">
        <p14:creationId xmlns:p14="http://schemas.microsoft.com/office/powerpoint/2010/main" val="442471961"/>
      </p:ext>
    </p:extLst>
  </p:cSld>
  <p:clrMapOvr>
    <a:masterClrMapping/>
  </p:clrMapOvr>
  <p:extLst>
    <p:ext uri="{DCECCB84-F9BA-43D5-87BE-67443E8EF086}">
      <p15:sldGuideLst xmlns:p15="http://schemas.microsoft.com/office/powerpoint/2012/main">
        <p15:guide id="1" orient="horz" pos="1529" userDrawn="1">
          <p15:clr>
            <a:srgbClr val="5ACBF0"/>
          </p15:clr>
        </p15:guide>
        <p15:guide id="2" orient="horz" pos="1022"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tertitel und zwei Inhalt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8D24FD-C365-B00A-1922-9E0985E8B82A}"/>
              </a:ext>
            </a:extLst>
          </p:cNvPr>
          <p:cNvSpPr>
            <a:spLocks noGrp="1"/>
          </p:cNvSpPr>
          <p:nvPr>
            <p:ph sz="quarter" idx="11"/>
          </p:nvPr>
        </p:nvSpPr>
        <p:spPr>
          <a:xfrm>
            <a:off x="864000" y="2426494"/>
            <a:ext cx="5328000" cy="399590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8" name="Content Placeholder 7">
            <a:extLst>
              <a:ext uri="{FF2B5EF4-FFF2-40B4-BE49-F238E27FC236}">
                <a16:creationId xmlns:a16="http://schemas.microsoft.com/office/drawing/2014/main" id="{47E05300-B6F6-FF9D-CD97-69B682D78DE9}"/>
              </a:ext>
            </a:extLst>
          </p:cNvPr>
          <p:cNvSpPr>
            <a:spLocks noGrp="1"/>
          </p:cNvSpPr>
          <p:nvPr>
            <p:ph sz="quarter" idx="12"/>
          </p:nvPr>
        </p:nvSpPr>
        <p:spPr>
          <a:xfrm>
            <a:off x="6504000" y="2426494"/>
            <a:ext cx="5328000" cy="399590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2" name="Title 1">
            <a:extLst>
              <a:ext uri="{FF2B5EF4-FFF2-40B4-BE49-F238E27FC236}">
                <a16:creationId xmlns:a16="http://schemas.microsoft.com/office/drawing/2014/main" id="{B57F6F4C-DDB5-1261-5738-480B4D63407E}"/>
              </a:ext>
            </a:extLst>
          </p:cNvPr>
          <p:cNvSpPr>
            <a:spLocks noGrp="1"/>
          </p:cNvSpPr>
          <p:nvPr>
            <p:ph type="title"/>
          </p:nvPr>
        </p:nvSpPr>
        <p:spPr/>
        <p:txBody>
          <a:bodyPr/>
          <a:lstStyle/>
          <a:p>
            <a:r>
              <a:rPr lang="de-DE" noProof="0"/>
              <a:t>Mastertitelformat bearbeiten</a:t>
            </a:r>
            <a:endParaRPr lang="de-CH" noProof="0"/>
          </a:p>
        </p:txBody>
      </p:sp>
      <p:sp>
        <p:nvSpPr>
          <p:cNvPr id="3" name="Slide Number Placeholder 2">
            <a:extLst>
              <a:ext uri="{FF2B5EF4-FFF2-40B4-BE49-F238E27FC236}">
                <a16:creationId xmlns:a16="http://schemas.microsoft.com/office/drawing/2014/main" id="{649AE085-FDE6-85C6-665E-E2AD2DCF10E5}"/>
              </a:ext>
            </a:extLst>
          </p:cNvPr>
          <p:cNvSpPr>
            <a:spLocks noGrp="1"/>
          </p:cNvSpPr>
          <p:nvPr>
            <p:ph type="sldNum" sz="quarter" idx="10"/>
          </p:nvPr>
        </p:nvSpPr>
        <p:spPr/>
        <p:txBody>
          <a:bodyPr/>
          <a:lstStyle/>
          <a:p>
            <a:fld id="{08CDCB92-CBFE-43F3-8E89-5C6345B766BA}" type="slidenum">
              <a:rPr lang="de-CH" noProof="0" smtClean="0"/>
              <a:pPr/>
              <a:t>‹Nr.›</a:t>
            </a:fld>
            <a:endParaRPr lang="de-CH" noProof="0"/>
          </a:p>
        </p:txBody>
      </p:sp>
      <p:sp>
        <p:nvSpPr>
          <p:cNvPr id="4" name="Untertitel 2">
            <a:extLst>
              <a:ext uri="{FF2B5EF4-FFF2-40B4-BE49-F238E27FC236}">
                <a16:creationId xmlns:a16="http://schemas.microsoft.com/office/drawing/2014/main" id="{DC32418A-9701-5023-4B3B-6F1588256340}"/>
              </a:ext>
            </a:extLst>
          </p:cNvPr>
          <p:cNvSpPr>
            <a:spLocks noGrp="1"/>
          </p:cNvSpPr>
          <p:nvPr>
            <p:ph type="subTitle" idx="1"/>
          </p:nvPr>
        </p:nvSpPr>
        <p:spPr>
          <a:xfrm>
            <a:off x="864000" y="1623600"/>
            <a:ext cx="10989864" cy="550800"/>
          </a:xfrm>
        </p:spPr>
        <p:txBody>
          <a:bodyPr/>
          <a:lstStyle>
            <a:lvl1pPr marL="0" indent="0" algn="l">
              <a:lnSpc>
                <a:spcPct val="100000"/>
              </a:lnSpc>
              <a:buNone/>
              <a:defRPr lang="de-CH" sz="34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DE" noProof="0"/>
              <a:t>Master-Untertitelformat bearbeiten</a:t>
            </a:r>
            <a:endParaRPr lang="de-CH" noProof="0"/>
          </a:p>
        </p:txBody>
      </p:sp>
    </p:spTree>
    <p:extLst>
      <p:ext uri="{BB962C8B-B14F-4D97-AF65-F5344CB8AC3E}">
        <p14:creationId xmlns:p14="http://schemas.microsoft.com/office/powerpoint/2010/main" val="2517753027"/>
      </p:ext>
    </p:extLst>
  </p:cSld>
  <p:clrMapOvr>
    <a:masterClrMapping/>
  </p:clrMapOvr>
  <p:extLst>
    <p:ext uri="{DCECCB84-F9BA-43D5-87BE-67443E8EF086}">
      <p15:sldGuideLst xmlns:p15="http://schemas.microsoft.com/office/powerpoint/2012/main">
        <p15:guide id="1" orient="horz" pos="1022" userDrawn="1">
          <p15:clr>
            <a:srgbClr val="5ACBF0"/>
          </p15:clr>
        </p15:guide>
        <p15:guide id="2" orient="horz" pos="1529" userDrawn="1">
          <p15:clr>
            <a:srgbClr val="5ACBF0"/>
          </p15:clr>
        </p15:guide>
        <p15:guide id="3" pos="3902" userDrawn="1">
          <p15:clr>
            <a:srgbClr val="5ACBF0"/>
          </p15:clr>
        </p15:guide>
        <p15:guide id="4" pos="4097"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rennfolie rot" preserve="1" userDrawn="1">
  <p:cSld name="Trennfolie rot">
    <p:bg>
      <p:bgPr>
        <a:solidFill>
          <a:srgbClr val="EA161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1726B-2B72-7F8A-0AAB-85E2C3F4A5F4}"/>
              </a:ext>
            </a:extLst>
          </p:cNvPr>
          <p:cNvSpPr>
            <a:spLocks noGrp="1"/>
          </p:cNvSpPr>
          <p:nvPr>
            <p:ph type="title"/>
          </p:nvPr>
        </p:nvSpPr>
        <p:spPr>
          <a:xfrm>
            <a:off x="864000" y="1874838"/>
            <a:ext cx="10972800" cy="1004092"/>
          </a:xfrm>
        </p:spPr>
        <p:txBody>
          <a:bodyPr/>
          <a:lstStyle>
            <a:lvl1pPr>
              <a:defRPr lang="de-CH" sz="5100" noProof="0">
                <a:solidFill>
                  <a:srgbClr val="FFFFFF"/>
                </a:solidFill>
              </a:defRPr>
            </a:lvl1pPr>
          </a:lstStyle>
          <a:p>
            <a:r>
              <a:rPr lang="de-DE" noProof="0"/>
              <a:t>Mastertitelformat bearbeiten</a:t>
            </a:r>
            <a:endParaRPr lang="de-CH" noProof="0"/>
          </a:p>
        </p:txBody>
      </p:sp>
      <p:sp>
        <p:nvSpPr>
          <p:cNvPr id="5" name="Untertitel 2">
            <a:extLst>
              <a:ext uri="{FF2B5EF4-FFF2-40B4-BE49-F238E27FC236}">
                <a16:creationId xmlns:a16="http://schemas.microsoft.com/office/drawing/2014/main" id="{07CCE3EA-310D-A355-01E5-53B0758688A0}"/>
              </a:ext>
            </a:extLst>
          </p:cNvPr>
          <p:cNvSpPr>
            <a:spLocks noGrp="1"/>
          </p:cNvSpPr>
          <p:nvPr>
            <p:ph type="subTitle" idx="1"/>
          </p:nvPr>
        </p:nvSpPr>
        <p:spPr>
          <a:xfrm>
            <a:off x="864000" y="2928937"/>
            <a:ext cx="10989864" cy="1004400"/>
          </a:xfrm>
        </p:spPr>
        <p:txBody>
          <a:bodyPr/>
          <a:lstStyle>
            <a:lvl1pPr marL="0" indent="0" algn="l">
              <a:lnSpc>
                <a:spcPts val="6463"/>
              </a:lnSpc>
              <a:buNone/>
              <a:defRPr lang="de-CH" sz="5100" noProof="0">
                <a:solidFill>
                  <a:srgbClr val="FFAEA2"/>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DE" noProof="0"/>
              <a:t>Master-Untertitelformat bearbeiten</a:t>
            </a:r>
            <a:endParaRPr lang="de-CH" noProof="0"/>
          </a:p>
        </p:txBody>
      </p:sp>
      <p:sp>
        <p:nvSpPr>
          <p:cNvPr id="3" name="Logo">
            <a:extLst>
              <a:ext uri="{FF2B5EF4-FFF2-40B4-BE49-F238E27FC236}">
                <a16:creationId xmlns:a16="http://schemas.microsoft.com/office/drawing/2014/main" id="{DA3A4749-CD72-EACD-B755-A9028DB8651C}"/>
              </a:ext>
            </a:extLst>
          </p:cNvPr>
          <p:cNvSpPr>
            <a:spLocks/>
          </p:cNvSpPr>
          <p:nvPr userDrawn="1">
            <p:custDataLst>
              <p:tags r:id="rId1"/>
            </p:custDataLst>
          </p:nvPr>
        </p:nvSpPr>
        <p:spPr>
          <a:xfrm>
            <a:off x="107523" y="-24773"/>
            <a:ext cx="1909396" cy="1110194"/>
          </a:xfrm>
          <a:prstGeom prst="rect">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4" name="Rechteck 3">
            <a:extLst>
              <a:ext uri="{FF2B5EF4-FFF2-40B4-BE49-F238E27FC236}">
                <a16:creationId xmlns:a16="http://schemas.microsoft.com/office/drawing/2014/main" id="{72BA37AB-8AC2-1966-B0AE-15D2B032501F}"/>
              </a:ext>
            </a:extLst>
          </p:cNvPr>
          <p:cNvSpPr/>
          <p:nvPr userDrawn="1">
            <p:custDataLst>
              <p:tags r:id="rId2"/>
            </p:custDataLst>
          </p:nvPr>
        </p:nvSpPr>
        <p:spPr>
          <a:xfrm>
            <a:off x="9323040" y="298801"/>
            <a:ext cx="2029544" cy="136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Klassifizierung: intern</a:t>
            </a:r>
          </a:p>
        </p:txBody>
      </p:sp>
      <p:sp>
        <p:nvSpPr>
          <p:cNvPr id="6" name="Foliennummernplatzhalter 5">
            <a:extLst>
              <a:ext uri="{FF2B5EF4-FFF2-40B4-BE49-F238E27FC236}">
                <a16:creationId xmlns:a16="http://schemas.microsoft.com/office/drawing/2014/main" id="{E712C50E-7F66-3BA2-76E4-C73358FAC47C}"/>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FFFFFF"/>
                </a:solidFill>
              </a:defRPr>
            </a:lvl1pPr>
          </a:lstStyle>
          <a:p>
            <a:fld id="{08CDCB92-CBFE-43F3-8E89-5C6345B766BA}" type="slidenum">
              <a:rPr lang="de-CH" noProof="0" smtClean="0"/>
              <a:pPr/>
              <a:t>‹Nr.›</a:t>
            </a:fld>
            <a:endParaRPr lang="de-CH" noProof="0"/>
          </a:p>
        </p:txBody>
      </p:sp>
      <p:sp>
        <p:nvSpPr>
          <p:cNvPr id="7" name="Rechteck 6">
            <a:extLst>
              <a:ext uri="{FF2B5EF4-FFF2-40B4-BE49-F238E27FC236}">
                <a16:creationId xmlns:a16="http://schemas.microsoft.com/office/drawing/2014/main" id="{6AE33D23-07CF-F0F2-9867-C0A79FE5FFD9}"/>
              </a:ext>
            </a:extLst>
          </p:cNvPr>
          <p:cNvSpPr/>
          <p:nvPr userDrawn="1">
            <p:custDataLst>
              <p:tags r:id="rId3"/>
            </p:custDataLst>
          </p:nvPr>
        </p:nvSpPr>
        <p:spPr>
          <a:xfrm>
            <a:off x="9323040" y="433800"/>
            <a:ext cx="2029544" cy="206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28. August 2025</a:t>
            </a:r>
          </a:p>
        </p:txBody>
      </p:sp>
    </p:spTree>
    <p:extLst>
      <p:ext uri="{BB962C8B-B14F-4D97-AF65-F5344CB8AC3E}">
        <p14:creationId xmlns:p14="http://schemas.microsoft.com/office/powerpoint/2010/main" val="161535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rennfolie weiss" preserve="1" userDrawn="1">
  <p:cSld name="Trennfolie weis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21720-893F-D53F-9552-56B177CC16F1}"/>
              </a:ext>
            </a:extLst>
          </p:cNvPr>
          <p:cNvSpPr>
            <a:spLocks noGrp="1"/>
          </p:cNvSpPr>
          <p:nvPr>
            <p:ph type="title"/>
          </p:nvPr>
        </p:nvSpPr>
        <p:spPr>
          <a:xfrm>
            <a:off x="864000" y="1874837"/>
            <a:ext cx="10972800" cy="1004092"/>
          </a:xfrm>
        </p:spPr>
        <p:txBody>
          <a:bodyPr/>
          <a:lstStyle>
            <a:lvl1pPr>
              <a:defRPr lang="de-CH" sz="5100" noProof="0"/>
            </a:lvl1pPr>
          </a:lstStyle>
          <a:p>
            <a:r>
              <a:rPr lang="de-DE" noProof="0"/>
              <a:t>Mastertitelformat bearbeiten</a:t>
            </a:r>
            <a:endParaRPr lang="de-CH" noProof="0"/>
          </a:p>
        </p:txBody>
      </p:sp>
      <p:sp>
        <p:nvSpPr>
          <p:cNvPr id="3" name="Untertitel 2">
            <a:extLst>
              <a:ext uri="{FF2B5EF4-FFF2-40B4-BE49-F238E27FC236}">
                <a16:creationId xmlns:a16="http://schemas.microsoft.com/office/drawing/2014/main" id="{163FE0E6-EE7E-AA76-D6E9-6D59CE8D553A}"/>
              </a:ext>
            </a:extLst>
          </p:cNvPr>
          <p:cNvSpPr>
            <a:spLocks noGrp="1"/>
          </p:cNvSpPr>
          <p:nvPr>
            <p:ph type="subTitle" idx="1"/>
          </p:nvPr>
        </p:nvSpPr>
        <p:spPr>
          <a:xfrm>
            <a:off x="864000" y="2928937"/>
            <a:ext cx="10989864" cy="1004400"/>
          </a:xfrm>
        </p:spPr>
        <p:txBody>
          <a:bodyPr/>
          <a:lstStyle>
            <a:lvl1pPr marL="0" indent="0" algn="l">
              <a:lnSpc>
                <a:spcPts val="6463"/>
              </a:lnSpc>
              <a:buNone/>
              <a:defRPr lang="de-CH" sz="51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DE" noProof="0"/>
              <a:t>Master-Untertitelformat bearbeiten</a:t>
            </a:r>
            <a:endParaRPr lang="de-CH" noProof="0"/>
          </a:p>
        </p:txBody>
      </p:sp>
      <p:sp>
        <p:nvSpPr>
          <p:cNvPr id="4" name="Logo">
            <a:extLst>
              <a:ext uri="{FF2B5EF4-FFF2-40B4-BE49-F238E27FC236}">
                <a16:creationId xmlns:a16="http://schemas.microsoft.com/office/drawing/2014/main" id="{3E17CD83-CC22-6456-E1C6-3F4718BF01F1}"/>
              </a:ext>
            </a:extLst>
          </p:cNvPr>
          <p:cNvSpPr>
            <a:spLocks/>
          </p:cNvSpPr>
          <p:nvPr userDrawn="1">
            <p:custDataLst>
              <p:tags r:id="rId1"/>
            </p:custDataLst>
          </p:nvPr>
        </p:nvSpPr>
        <p:spPr>
          <a:xfrm>
            <a:off x="107523" y="-24773"/>
            <a:ext cx="1909396" cy="1110194"/>
          </a:xfrm>
          <a:prstGeom prst="rect">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5" name="Rechteck 4">
            <a:extLst>
              <a:ext uri="{FF2B5EF4-FFF2-40B4-BE49-F238E27FC236}">
                <a16:creationId xmlns:a16="http://schemas.microsoft.com/office/drawing/2014/main" id="{15404CDC-5A4D-34EA-5DC7-01226B7F64C8}"/>
              </a:ext>
            </a:extLst>
          </p:cNvPr>
          <p:cNvSpPr/>
          <p:nvPr userDrawn="1">
            <p:custDataLst>
              <p:tags r:id="rId2"/>
            </p:custDataLst>
          </p:nvPr>
        </p:nvSpPr>
        <p:spPr>
          <a:xfrm>
            <a:off x="9323040" y="298801"/>
            <a:ext cx="2029544" cy="136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000000"/>
                </a:solidFill>
              </a:rPr>
              <a:t>Klassifizierung: intern</a:t>
            </a:r>
          </a:p>
        </p:txBody>
      </p:sp>
      <p:sp>
        <p:nvSpPr>
          <p:cNvPr id="6" name="Foliennummernplatzhalter 5">
            <a:extLst>
              <a:ext uri="{FF2B5EF4-FFF2-40B4-BE49-F238E27FC236}">
                <a16:creationId xmlns:a16="http://schemas.microsoft.com/office/drawing/2014/main" id="{861DEB19-2C2F-5F3C-6583-CE5FE96871F0}"/>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000000"/>
                </a:solidFill>
              </a:defRPr>
            </a:lvl1pPr>
          </a:lstStyle>
          <a:p>
            <a:fld id="{08CDCB92-CBFE-43F3-8E89-5C6345B766BA}" type="slidenum">
              <a:rPr lang="de-CH" noProof="0" smtClean="0"/>
              <a:pPr/>
              <a:t>‹Nr.›</a:t>
            </a:fld>
            <a:endParaRPr lang="de-CH" noProof="0"/>
          </a:p>
        </p:txBody>
      </p:sp>
      <p:sp>
        <p:nvSpPr>
          <p:cNvPr id="7" name="Rechteck 6">
            <a:extLst>
              <a:ext uri="{FF2B5EF4-FFF2-40B4-BE49-F238E27FC236}">
                <a16:creationId xmlns:a16="http://schemas.microsoft.com/office/drawing/2014/main" id="{5EF3218A-CD96-B6DD-5264-306478E1EFB9}"/>
              </a:ext>
            </a:extLst>
          </p:cNvPr>
          <p:cNvSpPr/>
          <p:nvPr userDrawn="1">
            <p:custDataLst>
              <p:tags r:id="rId3"/>
            </p:custDataLst>
          </p:nvPr>
        </p:nvSpPr>
        <p:spPr>
          <a:xfrm>
            <a:off x="9323040" y="433800"/>
            <a:ext cx="2029544" cy="206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000000"/>
                </a:solidFill>
              </a:rPr>
              <a:t>28. August 2025</a:t>
            </a:r>
          </a:p>
        </p:txBody>
      </p:sp>
    </p:spTree>
    <p:extLst>
      <p:ext uri="{BB962C8B-B14F-4D97-AF65-F5344CB8AC3E}">
        <p14:creationId xmlns:p14="http://schemas.microsoft.com/office/powerpoint/2010/main" val="360760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rennfolie Aare" preserve="1" userDrawn="1">
  <p:cSld name="Trennfolie Aare">
    <p:bg>
      <p:bgPr>
        <a:solidFill>
          <a:srgbClr val="3C505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2275B-8EF5-0ADB-E4CE-3FE73C2E4BF4}"/>
              </a:ext>
            </a:extLst>
          </p:cNvPr>
          <p:cNvSpPr>
            <a:spLocks noGrp="1"/>
          </p:cNvSpPr>
          <p:nvPr>
            <p:ph type="title"/>
          </p:nvPr>
        </p:nvSpPr>
        <p:spPr>
          <a:xfrm>
            <a:off x="864000" y="1874837"/>
            <a:ext cx="10972800" cy="1004092"/>
          </a:xfrm>
        </p:spPr>
        <p:txBody>
          <a:bodyPr/>
          <a:lstStyle>
            <a:lvl1pPr>
              <a:defRPr lang="de-CH" sz="5100" noProof="0">
                <a:solidFill>
                  <a:srgbClr val="FFFFFF"/>
                </a:solidFill>
              </a:defRPr>
            </a:lvl1pPr>
          </a:lstStyle>
          <a:p>
            <a:r>
              <a:rPr lang="de-DE" noProof="0"/>
              <a:t>Mastertitelformat bearbeiten</a:t>
            </a:r>
            <a:endParaRPr lang="de-CH" noProof="0"/>
          </a:p>
        </p:txBody>
      </p:sp>
      <p:sp>
        <p:nvSpPr>
          <p:cNvPr id="3" name="Untertitel 2">
            <a:extLst>
              <a:ext uri="{FF2B5EF4-FFF2-40B4-BE49-F238E27FC236}">
                <a16:creationId xmlns:a16="http://schemas.microsoft.com/office/drawing/2014/main" id="{4469C53F-D229-7641-C835-72E2879CE522}"/>
              </a:ext>
            </a:extLst>
          </p:cNvPr>
          <p:cNvSpPr>
            <a:spLocks noGrp="1"/>
          </p:cNvSpPr>
          <p:nvPr>
            <p:ph type="subTitle" idx="1"/>
          </p:nvPr>
        </p:nvSpPr>
        <p:spPr>
          <a:xfrm>
            <a:off x="864000" y="2928937"/>
            <a:ext cx="10989864" cy="1004400"/>
          </a:xfrm>
        </p:spPr>
        <p:txBody>
          <a:bodyPr/>
          <a:lstStyle>
            <a:lvl1pPr marL="0" indent="0" algn="l">
              <a:lnSpc>
                <a:spcPts val="6463"/>
              </a:lnSpc>
              <a:buNone/>
              <a:defRPr lang="de-CH" sz="5100" noProof="0">
                <a:solidFill>
                  <a:srgbClr val="BFC7CC"/>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DE" noProof="0"/>
              <a:t>Master-Untertitelformat bearbeiten</a:t>
            </a:r>
            <a:endParaRPr lang="de-CH" noProof="0"/>
          </a:p>
        </p:txBody>
      </p:sp>
      <p:sp>
        <p:nvSpPr>
          <p:cNvPr id="4" name="Rechteck 3">
            <a:extLst>
              <a:ext uri="{FF2B5EF4-FFF2-40B4-BE49-F238E27FC236}">
                <a16:creationId xmlns:a16="http://schemas.microsoft.com/office/drawing/2014/main" id="{ED1364D2-B2D1-7733-168E-06A85B764B69}"/>
              </a:ext>
            </a:extLst>
          </p:cNvPr>
          <p:cNvSpPr/>
          <p:nvPr userDrawn="1">
            <p:custDataLst>
              <p:tags r:id="rId1"/>
            </p:custDataLst>
          </p:nvPr>
        </p:nvSpPr>
        <p:spPr>
          <a:xfrm>
            <a:off x="9323040" y="298801"/>
            <a:ext cx="2029544" cy="136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Klassifizierung: intern</a:t>
            </a:r>
          </a:p>
        </p:txBody>
      </p:sp>
      <p:sp>
        <p:nvSpPr>
          <p:cNvPr id="5" name="Foliennummernplatzhalter 5">
            <a:extLst>
              <a:ext uri="{FF2B5EF4-FFF2-40B4-BE49-F238E27FC236}">
                <a16:creationId xmlns:a16="http://schemas.microsoft.com/office/drawing/2014/main" id="{C91BE1F7-1E01-FF51-227A-EC26E26100FB}"/>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FFFFFF"/>
                </a:solidFill>
              </a:defRPr>
            </a:lvl1pPr>
          </a:lstStyle>
          <a:p>
            <a:fld id="{08CDCB92-CBFE-43F3-8E89-5C6345B766BA}" type="slidenum">
              <a:rPr lang="de-CH" noProof="0" smtClean="0"/>
              <a:pPr/>
              <a:t>‹Nr.›</a:t>
            </a:fld>
            <a:endParaRPr lang="de-CH" noProof="0"/>
          </a:p>
        </p:txBody>
      </p:sp>
      <p:sp>
        <p:nvSpPr>
          <p:cNvPr id="6" name="Rechteck 5">
            <a:extLst>
              <a:ext uri="{FF2B5EF4-FFF2-40B4-BE49-F238E27FC236}">
                <a16:creationId xmlns:a16="http://schemas.microsoft.com/office/drawing/2014/main" id="{DBD70599-5522-5786-4380-D9363EB80F1B}"/>
              </a:ext>
            </a:extLst>
          </p:cNvPr>
          <p:cNvSpPr/>
          <p:nvPr userDrawn="1">
            <p:custDataLst>
              <p:tags r:id="rId2"/>
            </p:custDataLst>
          </p:nvPr>
        </p:nvSpPr>
        <p:spPr>
          <a:xfrm>
            <a:off x="9323040" y="433800"/>
            <a:ext cx="2029544" cy="206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28. August 2025</a:t>
            </a:r>
          </a:p>
        </p:txBody>
      </p:sp>
      <p:sp>
        <p:nvSpPr>
          <p:cNvPr id="9" name="Logo">
            <a:extLst>
              <a:ext uri="{FF2B5EF4-FFF2-40B4-BE49-F238E27FC236}">
                <a16:creationId xmlns:a16="http://schemas.microsoft.com/office/drawing/2014/main" id="{8C32EFB5-5440-96BF-A9A0-69E5F707E15F}"/>
              </a:ext>
            </a:extLst>
          </p:cNvPr>
          <p:cNvSpPr>
            <a:spLocks/>
          </p:cNvSpPr>
          <p:nvPr userDrawn="1">
            <p:custDataLst>
              <p:tags r:id="rId3"/>
            </p:custDataLst>
          </p:nvPr>
        </p:nvSpPr>
        <p:spPr>
          <a:xfrm>
            <a:off x="107523" y="-24773"/>
            <a:ext cx="1909396" cy="1110194"/>
          </a:xfrm>
          <a:prstGeom prst="rect">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Tree>
    <p:extLst>
      <p:ext uri="{BB962C8B-B14F-4D97-AF65-F5344CB8AC3E}">
        <p14:creationId xmlns:p14="http://schemas.microsoft.com/office/powerpoint/2010/main" val="79501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rennfolie schwarz" preserve="1" userDrawn="1">
  <p:cSld name="Trennfolie schwarz">
    <p:bg>
      <p:bgPr>
        <a:solidFill>
          <a:srgbClr val="00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3BE51-2833-E78C-9A17-D7AD28DBFA9F}"/>
              </a:ext>
            </a:extLst>
          </p:cNvPr>
          <p:cNvSpPr>
            <a:spLocks noGrp="1"/>
          </p:cNvSpPr>
          <p:nvPr>
            <p:ph type="title"/>
          </p:nvPr>
        </p:nvSpPr>
        <p:spPr>
          <a:xfrm>
            <a:off x="864000" y="1874837"/>
            <a:ext cx="10972800" cy="1004092"/>
          </a:xfrm>
        </p:spPr>
        <p:txBody>
          <a:bodyPr/>
          <a:lstStyle>
            <a:lvl1pPr>
              <a:defRPr lang="de-CH" sz="5100" noProof="0">
                <a:solidFill>
                  <a:srgbClr val="FFFFFF"/>
                </a:solidFill>
              </a:defRPr>
            </a:lvl1pPr>
          </a:lstStyle>
          <a:p>
            <a:r>
              <a:rPr lang="de-DE" noProof="0"/>
              <a:t>Mastertitelformat bearbeiten</a:t>
            </a:r>
            <a:endParaRPr lang="de-CH" noProof="0"/>
          </a:p>
        </p:txBody>
      </p:sp>
      <p:sp>
        <p:nvSpPr>
          <p:cNvPr id="3" name="Untertitel 2">
            <a:extLst>
              <a:ext uri="{FF2B5EF4-FFF2-40B4-BE49-F238E27FC236}">
                <a16:creationId xmlns:a16="http://schemas.microsoft.com/office/drawing/2014/main" id="{4A284DC9-3F5C-31B7-FE56-89778D358530}"/>
              </a:ext>
            </a:extLst>
          </p:cNvPr>
          <p:cNvSpPr>
            <a:spLocks noGrp="1"/>
          </p:cNvSpPr>
          <p:nvPr>
            <p:ph type="subTitle" idx="1"/>
          </p:nvPr>
        </p:nvSpPr>
        <p:spPr>
          <a:xfrm>
            <a:off x="864000" y="2928937"/>
            <a:ext cx="10989864" cy="1004400"/>
          </a:xfrm>
        </p:spPr>
        <p:txBody>
          <a:bodyPr/>
          <a:lstStyle>
            <a:lvl1pPr marL="0" indent="0" algn="l">
              <a:lnSpc>
                <a:spcPts val="6463"/>
              </a:lnSpc>
              <a:buNone/>
              <a:defRPr lang="de-CH" sz="51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DE" noProof="0"/>
              <a:t>Master-Untertitelformat bearbeiten</a:t>
            </a:r>
            <a:endParaRPr lang="de-CH" noProof="0"/>
          </a:p>
        </p:txBody>
      </p:sp>
      <p:sp>
        <p:nvSpPr>
          <p:cNvPr id="5" name="Rechteck 4">
            <a:extLst>
              <a:ext uri="{FF2B5EF4-FFF2-40B4-BE49-F238E27FC236}">
                <a16:creationId xmlns:a16="http://schemas.microsoft.com/office/drawing/2014/main" id="{9B33106D-65B0-884F-B5F7-56B7921DA8E0}"/>
              </a:ext>
            </a:extLst>
          </p:cNvPr>
          <p:cNvSpPr/>
          <p:nvPr userDrawn="1">
            <p:custDataLst>
              <p:tags r:id="rId1"/>
            </p:custDataLst>
          </p:nvPr>
        </p:nvSpPr>
        <p:spPr>
          <a:xfrm>
            <a:off x="9323040" y="298801"/>
            <a:ext cx="2029544" cy="136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Klassifizierung: intern</a:t>
            </a:r>
          </a:p>
        </p:txBody>
      </p:sp>
      <p:sp>
        <p:nvSpPr>
          <p:cNvPr id="6" name="Foliennummernplatzhalter 5">
            <a:extLst>
              <a:ext uri="{FF2B5EF4-FFF2-40B4-BE49-F238E27FC236}">
                <a16:creationId xmlns:a16="http://schemas.microsoft.com/office/drawing/2014/main" id="{E18BA0CC-BCF5-76DB-DE5A-029652300241}"/>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FFFFFF"/>
                </a:solidFill>
              </a:defRPr>
            </a:lvl1pPr>
          </a:lstStyle>
          <a:p>
            <a:fld id="{08CDCB92-CBFE-43F3-8E89-5C6345B766BA}" type="slidenum">
              <a:rPr lang="de-CH" noProof="0" smtClean="0"/>
              <a:pPr/>
              <a:t>‹Nr.›</a:t>
            </a:fld>
            <a:endParaRPr lang="de-CH" noProof="0"/>
          </a:p>
        </p:txBody>
      </p:sp>
      <p:sp>
        <p:nvSpPr>
          <p:cNvPr id="7" name="Rechteck 6">
            <a:extLst>
              <a:ext uri="{FF2B5EF4-FFF2-40B4-BE49-F238E27FC236}">
                <a16:creationId xmlns:a16="http://schemas.microsoft.com/office/drawing/2014/main" id="{0CEA897E-7F4D-A8BE-AC5B-68423FC42F57}"/>
              </a:ext>
            </a:extLst>
          </p:cNvPr>
          <p:cNvSpPr/>
          <p:nvPr userDrawn="1">
            <p:custDataLst>
              <p:tags r:id="rId2"/>
            </p:custDataLst>
          </p:nvPr>
        </p:nvSpPr>
        <p:spPr>
          <a:xfrm>
            <a:off x="9323040" y="433800"/>
            <a:ext cx="2029544" cy="206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28. August 2025</a:t>
            </a:r>
          </a:p>
        </p:txBody>
      </p:sp>
      <p:sp>
        <p:nvSpPr>
          <p:cNvPr id="9" name="Logo">
            <a:extLst>
              <a:ext uri="{FF2B5EF4-FFF2-40B4-BE49-F238E27FC236}">
                <a16:creationId xmlns:a16="http://schemas.microsoft.com/office/drawing/2014/main" id="{02E5CDAC-EF79-033D-9E6A-F7DA2C79D154}"/>
              </a:ext>
            </a:extLst>
          </p:cNvPr>
          <p:cNvSpPr>
            <a:spLocks/>
          </p:cNvSpPr>
          <p:nvPr userDrawn="1">
            <p:custDataLst>
              <p:tags r:id="rId3"/>
            </p:custDataLst>
          </p:nvPr>
        </p:nvSpPr>
        <p:spPr>
          <a:xfrm>
            <a:off x="107523" y="-24773"/>
            <a:ext cx="1909396" cy="1110194"/>
          </a:xfrm>
          <a:prstGeom prst="rect">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Tree>
    <p:extLst>
      <p:ext uri="{BB962C8B-B14F-4D97-AF65-F5344CB8AC3E}">
        <p14:creationId xmlns:p14="http://schemas.microsoft.com/office/powerpoint/2010/main" val="251388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rennfolie schwarz ohne Untertitel" preserve="1" userDrawn="1">
  <p:cSld name="Trennfolie schwarz ohne Untertitel">
    <p:bg>
      <p:bgPr>
        <a:solidFill>
          <a:srgbClr val="00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812B5-6F8C-4352-AA31-63A122F8E82B}"/>
              </a:ext>
            </a:extLst>
          </p:cNvPr>
          <p:cNvSpPr>
            <a:spLocks noGrp="1"/>
          </p:cNvSpPr>
          <p:nvPr>
            <p:ph type="title"/>
          </p:nvPr>
        </p:nvSpPr>
        <p:spPr>
          <a:xfrm>
            <a:off x="864000" y="1874837"/>
            <a:ext cx="10972800" cy="2873376"/>
          </a:xfrm>
        </p:spPr>
        <p:txBody>
          <a:bodyPr anchor="ctr"/>
          <a:lstStyle>
            <a:lvl1pPr>
              <a:defRPr lang="de-CH" sz="5100" noProof="0">
                <a:solidFill>
                  <a:srgbClr val="FFFFFF"/>
                </a:solidFill>
              </a:defRPr>
            </a:lvl1pPr>
          </a:lstStyle>
          <a:p>
            <a:r>
              <a:rPr lang="de-DE" noProof="0"/>
              <a:t>Mastertitelformat bearbeiten</a:t>
            </a:r>
            <a:endParaRPr lang="de-CH" noProof="0"/>
          </a:p>
        </p:txBody>
      </p:sp>
      <p:sp>
        <p:nvSpPr>
          <p:cNvPr id="3" name="Rechteck 2">
            <a:extLst>
              <a:ext uri="{FF2B5EF4-FFF2-40B4-BE49-F238E27FC236}">
                <a16:creationId xmlns:a16="http://schemas.microsoft.com/office/drawing/2014/main" id="{D8C2592C-67EC-281E-4483-7640BADB90A6}"/>
              </a:ext>
            </a:extLst>
          </p:cNvPr>
          <p:cNvSpPr/>
          <p:nvPr userDrawn="1">
            <p:custDataLst>
              <p:tags r:id="rId1"/>
            </p:custDataLst>
          </p:nvPr>
        </p:nvSpPr>
        <p:spPr>
          <a:xfrm>
            <a:off x="9323040" y="298801"/>
            <a:ext cx="2029544" cy="136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Klassifizierung: intern</a:t>
            </a:r>
          </a:p>
        </p:txBody>
      </p:sp>
      <p:sp>
        <p:nvSpPr>
          <p:cNvPr id="4" name="Foliennummernplatzhalter 5">
            <a:extLst>
              <a:ext uri="{FF2B5EF4-FFF2-40B4-BE49-F238E27FC236}">
                <a16:creationId xmlns:a16="http://schemas.microsoft.com/office/drawing/2014/main" id="{8D1DA99D-F72A-2C01-99B6-B39867CEA032}"/>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FFFFFF"/>
                </a:solidFill>
              </a:defRPr>
            </a:lvl1pPr>
          </a:lstStyle>
          <a:p>
            <a:fld id="{08CDCB92-CBFE-43F3-8E89-5C6345B766BA}" type="slidenum">
              <a:rPr lang="de-CH" noProof="0" smtClean="0"/>
              <a:pPr/>
              <a:t>‹Nr.›</a:t>
            </a:fld>
            <a:endParaRPr lang="de-CH" noProof="0"/>
          </a:p>
        </p:txBody>
      </p:sp>
      <p:sp>
        <p:nvSpPr>
          <p:cNvPr id="5" name="Rechteck 4">
            <a:extLst>
              <a:ext uri="{FF2B5EF4-FFF2-40B4-BE49-F238E27FC236}">
                <a16:creationId xmlns:a16="http://schemas.microsoft.com/office/drawing/2014/main" id="{09F6B3B4-14A9-5F9B-3FBC-6C0FCFB939F9}"/>
              </a:ext>
            </a:extLst>
          </p:cNvPr>
          <p:cNvSpPr/>
          <p:nvPr userDrawn="1">
            <p:custDataLst>
              <p:tags r:id="rId2"/>
            </p:custDataLst>
          </p:nvPr>
        </p:nvSpPr>
        <p:spPr>
          <a:xfrm>
            <a:off x="9323040" y="433800"/>
            <a:ext cx="2029544" cy="206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FFFFFF"/>
                </a:solidFill>
              </a:rPr>
              <a:t>28. August 2025</a:t>
            </a:r>
          </a:p>
        </p:txBody>
      </p:sp>
      <p:sp>
        <p:nvSpPr>
          <p:cNvPr id="8" name="Logo">
            <a:extLst>
              <a:ext uri="{FF2B5EF4-FFF2-40B4-BE49-F238E27FC236}">
                <a16:creationId xmlns:a16="http://schemas.microsoft.com/office/drawing/2014/main" id="{1EA27B2D-500E-4232-10EC-0B6B23DD17B6}"/>
              </a:ext>
            </a:extLst>
          </p:cNvPr>
          <p:cNvSpPr>
            <a:spLocks/>
          </p:cNvSpPr>
          <p:nvPr userDrawn="1">
            <p:custDataLst>
              <p:tags r:id="rId3"/>
            </p:custDataLst>
          </p:nvPr>
        </p:nvSpPr>
        <p:spPr>
          <a:xfrm>
            <a:off x="107523" y="-24773"/>
            <a:ext cx="1909396" cy="1110194"/>
          </a:xfrm>
          <a:prstGeom prst="rect">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Tree>
    <p:extLst>
      <p:ext uri="{BB962C8B-B14F-4D97-AF65-F5344CB8AC3E}">
        <p14:creationId xmlns:p14="http://schemas.microsoft.com/office/powerpoint/2010/main" val="319796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D94A6-5657-78BE-CFA4-681B62532979}"/>
              </a:ext>
            </a:extLst>
          </p:cNvPr>
          <p:cNvSpPr>
            <a:spLocks noGrp="1"/>
          </p:cNvSpPr>
          <p:nvPr>
            <p:ph type="title"/>
          </p:nvPr>
        </p:nvSpPr>
        <p:spPr/>
        <p:txBody>
          <a:bodyPr/>
          <a:lstStyle/>
          <a:p>
            <a:r>
              <a:rPr lang="de-DE" noProof="0"/>
              <a:t>Mastertitelformat bearbeiten</a:t>
            </a:r>
            <a:endParaRPr lang="de-CH" noProof="0"/>
          </a:p>
        </p:txBody>
      </p:sp>
      <p:sp>
        <p:nvSpPr>
          <p:cNvPr id="3" name="Foliennummernplatzhalter 2">
            <a:extLst>
              <a:ext uri="{FF2B5EF4-FFF2-40B4-BE49-F238E27FC236}">
                <a16:creationId xmlns:a16="http://schemas.microsoft.com/office/drawing/2014/main" id="{34DBCB3E-EFA3-2536-CB77-01EB918220BA}"/>
              </a:ext>
            </a:extLst>
          </p:cNvPr>
          <p:cNvSpPr>
            <a:spLocks noGrp="1"/>
          </p:cNvSpPr>
          <p:nvPr>
            <p:ph type="sldNum" sz="quarter" idx="10"/>
          </p:nvPr>
        </p:nvSpPr>
        <p:spPr/>
        <p:txBody>
          <a:bodyPr/>
          <a:lstStyle/>
          <a:p>
            <a:fld id="{08CDCB92-CBFE-43F3-8E89-5C6345B766BA}" type="slidenum">
              <a:rPr lang="de-CH" noProof="0" smtClean="0"/>
              <a:pPr/>
              <a:t>‹Nr.›</a:t>
            </a:fld>
            <a:endParaRPr lang="de-CH" noProof="0"/>
          </a:p>
        </p:txBody>
      </p:sp>
      <p:sp>
        <p:nvSpPr>
          <p:cNvPr id="5" name="Textplatzhalter 4">
            <a:extLst>
              <a:ext uri="{FF2B5EF4-FFF2-40B4-BE49-F238E27FC236}">
                <a16:creationId xmlns:a16="http://schemas.microsoft.com/office/drawing/2014/main" id="{64C48BC7-FAE0-A6B5-EBE6-2610EFC283BF}"/>
              </a:ext>
            </a:extLst>
          </p:cNvPr>
          <p:cNvSpPr>
            <a:spLocks noGrp="1"/>
          </p:cNvSpPr>
          <p:nvPr>
            <p:ph type="body" sz="quarter" idx="11"/>
          </p:nvPr>
        </p:nvSpPr>
        <p:spPr>
          <a:xfrm>
            <a:off x="864000" y="1874044"/>
            <a:ext cx="10968000" cy="4548356"/>
          </a:xfrm>
        </p:spPr>
        <p:txBody>
          <a:bodyPr/>
          <a:lstStyle>
            <a:lvl1pPr marL="0" indent="0">
              <a:lnSpc>
                <a:spcPct val="100000"/>
              </a:lnSpc>
              <a:buNone/>
              <a:defRPr lang="de-CH" sz="2800" noProof="0"/>
            </a:lvl1pPr>
            <a:lvl2pPr marL="360000">
              <a:lnSpc>
                <a:spcPct val="100000"/>
              </a:lnSpc>
              <a:defRPr lang="de-CH" sz="2800" noProof="0"/>
            </a:lvl2pPr>
            <a:lvl3pPr marL="720000">
              <a:lnSpc>
                <a:spcPct val="100000"/>
              </a:lnSpc>
              <a:defRPr lang="de-CH" sz="2800" noProof="0"/>
            </a:lvl3pPr>
            <a:lvl4pPr marL="1080000">
              <a:lnSpc>
                <a:spcPct val="100000"/>
              </a:lnSpc>
              <a:defRPr lang="de-CH" sz="2800" noProof="0"/>
            </a:lvl4pPr>
            <a:lvl5pPr marL="1440000">
              <a:lnSpc>
                <a:spcPct val="100000"/>
              </a:lnSpc>
              <a:defRPr lang="de-CH" sz="2800" noProof="0"/>
            </a:lvl5pPr>
            <a:lvl6pPr marL="1800000">
              <a:lnSpc>
                <a:spcPct val="100000"/>
              </a:lnSpc>
              <a:defRPr lang="de-CH" sz="2800" noProof="0"/>
            </a:lvl6pPr>
            <a:lvl7pPr marL="2160000">
              <a:lnSpc>
                <a:spcPct val="100000"/>
              </a:lnSpc>
              <a:defRPr lang="de-CH" sz="2800" noProof="0"/>
            </a:lvl7pPr>
            <a:lvl8pPr marL="2520000">
              <a:lnSpc>
                <a:spcPct val="100000"/>
              </a:lnSpc>
              <a:defRPr lang="de-CH" sz="2800" noProof="0"/>
            </a:lvl8pPr>
            <a:lvl9pPr marL="2880000">
              <a:lnSpc>
                <a:spcPct val="100000"/>
              </a:lnSpc>
              <a:defRPr lang="de-CH" sz="2800" noProof="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64816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r Titel" preserve="1" userDrawn="1">
  <p:cSld name="Nur Titel">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A773A4B-9CBA-AA24-3EAF-5FEA837AFE25}"/>
              </a:ext>
            </a:extLst>
          </p:cNvPr>
          <p:cNvSpPr>
            <a:spLocks noGrp="1"/>
          </p:cNvSpPr>
          <p:nvPr>
            <p:ph type="title"/>
          </p:nvPr>
        </p:nvSpPr>
        <p:spPr/>
        <p:txBody>
          <a:bodyPr/>
          <a:lstStyle/>
          <a:p>
            <a:r>
              <a:rPr lang="de-DE" noProof="0"/>
              <a:t>Mastertitelformat bearbeiten</a:t>
            </a:r>
            <a:endParaRPr lang="de-CH" noProof="0"/>
          </a:p>
        </p:txBody>
      </p:sp>
      <p:sp>
        <p:nvSpPr>
          <p:cNvPr id="2" name="Slide Number Placeholder 1">
            <a:extLst>
              <a:ext uri="{FF2B5EF4-FFF2-40B4-BE49-F238E27FC236}">
                <a16:creationId xmlns:a16="http://schemas.microsoft.com/office/drawing/2014/main" id="{3EEA0F55-19E7-5F85-2DCD-190006AF1B68}"/>
              </a:ext>
            </a:extLst>
          </p:cNvPr>
          <p:cNvSpPr>
            <a:spLocks noGrp="1"/>
          </p:cNvSpPr>
          <p:nvPr>
            <p:ph type="sldNum" sz="quarter" idx="10"/>
          </p:nvPr>
        </p:nvSpPr>
        <p:spPr/>
        <p:txBody>
          <a:bodyPr/>
          <a:lstStyle/>
          <a:p>
            <a:fld id="{08CDCB92-CBFE-43F3-8E89-5C6345B766BA}" type="slidenum">
              <a:rPr lang="de-CH" noProof="0" smtClean="0"/>
              <a:pPr/>
              <a:t>‹Nr.›</a:t>
            </a:fld>
            <a:endParaRPr lang="de-CH" noProof="0"/>
          </a:p>
        </p:txBody>
      </p:sp>
      <p:sp>
        <p:nvSpPr>
          <p:cNvPr id="3" name="Untertitel 2">
            <a:extLst>
              <a:ext uri="{FF2B5EF4-FFF2-40B4-BE49-F238E27FC236}">
                <a16:creationId xmlns:a16="http://schemas.microsoft.com/office/drawing/2014/main" id="{13CB81D7-4D46-2274-60E9-3A14AE0B5C01}"/>
              </a:ext>
            </a:extLst>
          </p:cNvPr>
          <p:cNvSpPr>
            <a:spLocks noGrp="1"/>
          </p:cNvSpPr>
          <p:nvPr>
            <p:ph type="subTitle" idx="1"/>
          </p:nvPr>
        </p:nvSpPr>
        <p:spPr>
          <a:xfrm>
            <a:off x="864000" y="1623600"/>
            <a:ext cx="10989864" cy="550800"/>
          </a:xfrm>
        </p:spPr>
        <p:txBody>
          <a:bodyPr/>
          <a:lstStyle>
            <a:lvl1pPr marL="0" indent="0" algn="l">
              <a:lnSpc>
                <a:spcPct val="100000"/>
              </a:lnSpc>
              <a:buNone/>
              <a:defRPr lang="de-CH" sz="34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DE" noProof="0"/>
              <a:t>Master-Untertitelformat bearbeiten</a:t>
            </a:r>
            <a:endParaRPr lang="de-CH" noProof="0"/>
          </a:p>
        </p:txBody>
      </p:sp>
    </p:spTree>
    <p:extLst>
      <p:ext uri="{BB962C8B-B14F-4D97-AF65-F5344CB8AC3E}">
        <p14:creationId xmlns:p14="http://schemas.microsoft.com/office/powerpoint/2010/main" val="408841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r" type="blank" preserve="1">
  <p:cSld name="Leer">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A0736-4312-FB72-5DFF-FCA6272A412F}"/>
              </a:ext>
            </a:extLst>
          </p:cNvPr>
          <p:cNvSpPr>
            <a:spLocks noGrp="1"/>
          </p:cNvSpPr>
          <p:nvPr>
            <p:ph type="sldNum" sz="quarter" idx="10"/>
          </p:nvPr>
        </p:nvSpPr>
        <p:spPr/>
        <p:txBody>
          <a:bodyPr/>
          <a:lstStyle/>
          <a:p>
            <a:fld id="{08CDCB92-CBFE-43F3-8E89-5C6345B766BA}" type="slidenum">
              <a:rPr lang="de-CH" noProof="0" smtClean="0"/>
              <a:pPr/>
              <a:t>‹Nr.›</a:t>
            </a:fld>
            <a:endParaRPr lang="de-CH" noProof="0"/>
          </a:p>
        </p:txBody>
      </p:sp>
    </p:spTree>
    <p:extLst>
      <p:ext uri="{BB962C8B-B14F-4D97-AF65-F5344CB8AC3E}">
        <p14:creationId xmlns:p14="http://schemas.microsoft.com/office/powerpoint/2010/main" val="350602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 Transparent weiss" preserve="1" userDrawn="1">
  <p:cSld name="Titelfolie weiss mit Bild">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194F24F4-CECE-B831-9EB4-B99BCE592279}"/>
              </a:ext>
            </a:extLst>
          </p:cNvPr>
          <p:cNvSpPr>
            <a:spLocks noGrp="1"/>
          </p:cNvSpPr>
          <p:nvPr>
            <p:ph type="pic" sz="quarter" idx="11" hasCustomPrompt="1"/>
          </p:nvPr>
        </p:nvSpPr>
        <p:spPr>
          <a:xfrm>
            <a:off x="0" y="-1"/>
            <a:ext cx="12192000" cy="6858000"/>
          </a:xfrm>
        </p:spPr>
        <p:txBody>
          <a:bodyPr lIns="0" tIns="252000"/>
          <a:lstStyle>
            <a:lvl1pPr marL="0" indent="0" algn="ctr">
              <a:buNone/>
              <a:defRPr lang="de-CH" noProof="0"/>
            </a:lvl1pPr>
          </a:lstStyle>
          <a:p>
            <a:r>
              <a:rPr lang="de-CH" noProof="0"/>
              <a:t>Bild durch </a:t>
            </a:r>
            <a:r>
              <a:rPr lang="de-CH" noProof="0" err="1"/>
              <a:t>primedocs</a:t>
            </a:r>
            <a:r>
              <a:rPr lang="de-CH" noProof="0"/>
              <a:t> &gt; Bilder einfügen</a:t>
            </a:r>
          </a:p>
        </p:txBody>
      </p:sp>
      <p:sp>
        <p:nvSpPr>
          <p:cNvPr id="13" name="Text Placeholder 12">
            <a:extLst>
              <a:ext uri="{FF2B5EF4-FFF2-40B4-BE49-F238E27FC236}">
                <a16:creationId xmlns:a16="http://schemas.microsoft.com/office/drawing/2014/main" id="{B836C79F-60A7-7C36-DAD2-9D21FB41A353}"/>
              </a:ext>
            </a:extLst>
          </p:cNvPr>
          <p:cNvSpPr>
            <a:spLocks noGrp="1"/>
          </p:cNvSpPr>
          <p:nvPr>
            <p:ph type="body" sz="quarter" idx="10" hasCustomPrompt="1"/>
          </p:nvPr>
        </p:nvSpPr>
        <p:spPr>
          <a:xfrm>
            <a:off x="0" y="-1"/>
            <a:ext cx="12192000" cy="6858000"/>
          </a:xfrm>
          <a:solidFill>
            <a:schemeClr val="bg1">
              <a:alpha val="70000"/>
            </a:schemeClr>
          </a:solidFill>
        </p:spPr>
        <p:txBody>
          <a:bodyPr/>
          <a:lstStyle>
            <a:lvl1pPr marL="0" indent="0">
              <a:buNone/>
              <a:defRPr lang="de-CH" sz="100" noProof="0">
                <a:noFill/>
              </a:defRPr>
            </a:lvl1pPr>
          </a:lstStyle>
          <a:p>
            <a:pPr lvl="0"/>
            <a:r>
              <a:rPr lang="de-CH" noProof="0" dirty="0"/>
              <a:t> </a:t>
            </a:r>
          </a:p>
        </p:txBody>
      </p:sp>
      <p:sp>
        <p:nvSpPr>
          <p:cNvPr id="2" name="Title 1">
            <a:extLst>
              <a:ext uri="{FF2B5EF4-FFF2-40B4-BE49-F238E27FC236}">
                <a16:creationId xmlns:a16="http://schemas.microsoft.com/office/drawing/2014/main" id="{129A4DF8-AFF6-3887-37C0-24C665EC4661}"/>
              </a:ext>
            </a:extLst>
          </p:cNvPr>
          <p:cNvSpPr>
            <a:spLocks noGrp="1"/>
          </p:cNvSpPr>
          <p:nvPr>
            <p:ph type="title" hasCustomPrompt="1"/>
          </p:nvPr>
        </p:nvSpPr>
        <p:spPr>
          <a:xfrm>
            <a:off x="864000" y="2158479"/>
            <a:ext cx="10989864" cy="1539603"/>
          </a:xfrm>
        </p:spPr>
        <p:txBody>
          <a:bodyPr/>
          <a:lstStyle>
            <a:lvl1pPr>
              <a:lnSpc>
                <a:spcPts val="6463"/>
              </a:lnSpc>
              <a:defRPr lang="de-CH" sz="5100" noProof="0"/>
            </a:lvl1pPr>
          </a:lstStyle>
          <a:p>
            <a:r>
              <a:rPr lang="de-CH" noProof="0"/>
              <a:t>2. Zeile</a:t>
            </a:r>
            <a:br>
              <a:rPr lang="de-CH" noProof="0"/>
            </a:br>
            <a:r>
              <a:rPr lang="de-CH" noProof="0"/>
              <a:t>Titel</a:t>
            </a:r>
          </a:p>
        </p:txBody>
      </p:sp>
      <p:sp>
        <p:nvSpPr>
          <p:cNvPr id="3" name="Untertitel 2">
            <a:extLst>
              <a:ext uri="{FF2B5EF4-FFF2-40B4-BE49-F238E27FC236}">
                <a16:creationId xmlns:a16="http://schemas.microsoft.com/office/drawing/2014/main" id="{690E2CEF-E0C9-4B1C-8B48-6804DA8FB53D}"/>
              </a:ext>
            </a:extLst>
          </p:cNvPr>
          <p:cNvSpPr>
            <a:spLocks noGrp="1"/>
          </p:cNvSpPr>
          <p:nvPr>
            <p:ph type="subTitle" idx="1" hasCustomPrompt="1"/>
          </p:nvPr>
        </p:nvSpPr>
        <p:spPr>
          <a:xfrm>
            <a:off x="864000" y="3750940"/>
            <a:ext cx="10989864" cy="1752600"/>
          </a:xfrm>
        </p:spPr>
        <p:txBody>
          <a:bodyPr/>
          <a:lstStyle>
            <a:lvl1pPr marL="0" indent="0" algn="l">
              <a:lnSpc>
                <a:spcPts val="6463"/>
              </a:lnSpc>
              <a:buNone/>
              <a:defRPr lang="de-CH" sz="51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CH" noProof="0"/>
              <a:t>Untertitel</a:t>
            </a:r>
          </a:p>
          <a:p>
            <a:r>
              <a:rPr lang="de-CH" noProof="0"/>
              <a:t>2. Zeile</a:t>
            </a:r>
          </a:p>
        </p:txBody>
      </p:sp>
      <p:sp>
        <p:nvSpPr>
          <p:cNvPr id="7" name="Foliennummernplatzhalter 5">
            <a:extLst>
              <a:ext uri="{FF2B5EF4-FFF2-40B4-BE49-F238E27FC236}">
                <a16:creationId xmlns:a16="http://schemas.microsoft.com/office/drawing/2014/main" id="{03794846-6749-D3D8-9076-4B3BD155FC82}"/>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000000"/>
                </a:solidFill>
              </a:defRPr>
            </a:lvl1pPr>
          </a:lstStyle>
          <a:p>
            <a:fld id="{08CDCB92-CBFE-43F3-8E89-5C6345B766BA}" type="slidenum">
              <a:rPr lang="de-CH" noProof="0" smtClean="0"/>
              <a:pPr/>
              <a:t>‹Nr.›</a:t>
            </a:fld>
            <a:endParaRPr lang="de-CH" noProof="0" dirty="0"/>
          </a:p>
        </p:txBody>
      </p:sp>
      <p:sp>
        <p:nvSpPr>
          <p:cNvPr id="14" name="Logo">
            <a:extLst>
              <a:ext uri="{FF2B5EF4-FFF2-40B4-BE49-F238E27FC236}">
                <a16:creationId xmlns:a16="http://schemas.microsoft.com/office/drawing/2014/main" id="{05A0C0EB-92BE-7DDC-9E27-A2C3D2A39CA7}"/>
              </a:ext>
            </a:extLst>
          </p:cNvPr>
          <p:cNvSpPr>
            <a:spLocks noGrp="1"/>
          </p:cNvSpPr>
          <p:nvPr>
            <p:ph type="body" sz="quarter" idx="12" hasCustomPrompt="1"/>
          </p:nvPr>
        </p:nvSpPr>
        <p:spPr>
          <a:xfrm>
            <a:off x="107523" y="-24773"/>
            <a:ext cx="1909396" cy="1110194"/>
          </a:xfrm>
          <a:blipFill>
            <a:blip r:embed="rId2"/>
            <a:stretch>
              <a:fillRect/>
            </a:stretch>
          </a:blipFill>
        </p:spPr>
        <p:txBody>
          <a:bodyPr/>
          <a:lstStyle>
            <a:lvl1pPr marL="0" indent="0">
              <a:buNone/>
              <a:defRPr lang="de-CH" noProof="0">
                <a:noFill/>
              </a:defRPr>
            </a:lvl1pPr>
          </a:lstStyle>
          <a:p>
            <a:pPr lvl="0"/>
            <a:r>
              <a:rPr lang="de-CH" noProof="0"/>
              <a:t> </a:t>
            </a:r>
          </a:p>
        </p:txBody>
      </p:sp>
      <p:sp>
        <p:nvSpPr>
          <p:cNvPr id="10" name="Textplatzhalter 9">
            <a:extLst>
              <a:ext uri="{FF2B5EF4-FFF2-40B4-BE49-F238E27FC236}">
                <a16:creationId xmlns:a16="http://schemas.microsoft.com/office/drawing/2014/main" id="{3027FCE8-1902-0803-DA49-487068F24692}"/>
              </a:ext>
            </a:extLst>
          </p:cNvPr>
          <p:cNvSpPr>
            <a:spLocks noGrp="1"/>
          </p:cNvSpPr>
          <p:nvPr>
            <p:ph type="body" sz="quarter" idx="13"/>
          </p:nvPr>
        </p:nvSpPr>
        <p:spPr>
          <a:xfrm>
            <a:off x="9323040" y="298801"/>
            <a:ext cx="2029544" cy="136800"/>
          </a:xfrm>
        </p:spPr>
        <p:txBody>
          <a:bodyPr/>
          <a:lstStyle>
            <a:lvl1pPr marL="0" indent="0">
              <a:lnSpc>
                <a:spcPct val="105000"/>
              </a:lnSpc>
              <a:buNone/>
              <a:defRPr lang="de-CH" sz="850" noProof="0"/>
            </a:lvl1pPr>
            <a:lvl2pPr marL="360000" indent="0">
              <a:lnSpc>
                <a:spcPct val="105000"/>
              </a:lnSpc>
              <a:buNone/>
              <a:defRPr lang="de-CH" sz="850" noProof="0"/>
            </a:lvl2pPr>
            <a:lvl3pPr marL="720000" indent="0">
              <a:lnSpc>
                <a:spcPct val="105000"/>
              </a:lnSpc>
              <a:buNone/>
              <a:defRPr lang="de-CH" sz="850" noProof="0"/>
            </a:lvl3pPr>
            <a:lvl4pPr marL="1080000" indent="0">
              <a:lnSpc>
                <a:spcPct val="105000"/>
              </a:lnSpc>
              <a:buNone/>
              <a:defRPr lang="de-CH" sz="850" noProof="0"/>
            </a:lvl4pPr>
            <a:lvl5pPr marL="1440000" indent="0">
              <a:lnSpc>
                <a:spcPct val="105000"/>
              </a:lnSpc>
              <a:buNone/>
              <a:defRPr lang="de-CH" sz="850" noProof="0"/>
            </a:lvl5pPr>
          </a:lstStyle>
          <a:p>
            <a:pPr lvl="0"/>
            <a:r>
              <a:rPr lang="de-DE" noProof="0" dirty="0"/>
              <a:t>Mastertextformat bearbeiten</a:t>
            </a:r>
          </a:p>
        </p:txBody>
      </p:sp>
      <p:sp>
        <p:nvSpPr>
          <p:cNvPr id="15" name="Textplatzhalter 14">
            <a:extLst>
              <a:ext uri="{FF2B5EF4-FFF2-40B4-BE49-F238E27FC236}">
                <a16:creationId xmlns:a16="http://schemas.microsoft.com/office/drawing/2014/main" id="{61360BA2-7205-EAFD-8C9A-8842431C5B78}"/>
              </a:ext>
            </a:extLst>
          </p:cNvPr>
          <p:cNvSpPr>
            <a:spLocks noGrp="1"/>
          </p:cNvSpPr>
          <p:nvPr>
            <p:ph type="body" sz="quarter" idx="14"/>
          </p:nvPr>
        </p:nvSpPr>
        <p:spPr>
          <a:xfrm>
            <a:off x="9323040" y="433800"/>
            <a:ext cx="2029544" cy="206756"/>
          </a:xfrm>
        </p:spPr>
        <p:txBody>
          <a:bodyPr/>
          <a:lstStyle>
            <a:lvl1pPr marL="0" indent="0">
              <a:lnSpc>
                <a:spcPct val="105000"/>
              </a:lnSpc>
              <a:buNone/>
              <a:defRPr lang="de-CH" sz="850" noProof="0"/>
            </a:lvl1pPr>
            <a:lvl2pPr marL="360000" indent="0">
              <a:buNone/>
              <a:defRPr lang="de-CH" noProof="0"/>
            </a:lvl2pPr>
            <a:lvl3pPr marL="720000" indent="0">
              <a:buNone/>
              <a:defRPr lang="de-CH" noProof="0"/>
            </a:lvl3pPr>
            <a:lvl4pPr marL="1080000" indent="0">
              <a:buNone/>
              <a:defRPr lang="de-CH" noProof="0"/>
            </a:lvl4pPr>
            <a:lvl5pPr marL="1440000" indent="0">
              <a:buNone/>
              <a:defRPr lang="de-CH" noProof="0"/>
            </a:lvl5pPr>
          </a:lstStyle>
          <a:p>
            <a:pPr lvl="0"/>
            <a:r>
              <a:rPr lang="de-DE" noProof="0" dirty="0"/>
              <a:t>Mastertextformat bearbeiten</a:t>
            </a:r>
          </a:p>
        </p:txBody>
      </p:sp>
      <p:sp>
        <p:nvSpPr>
          <p:cNvPr id="17" name="Textplatzhalter 16">
            <a:extLst>
              <a:ext uri="{FF2B5EF4-FFF2-40B4-BE49-F238E27FC236}">
                <a16:creationId xmlns:a16="http://schemas.microsoft.com/office/drawing/2014/main" id="{297F35FD-290B-CA3F-34AF-F350C5757E46}"/>
              </a:ext>
            </a:extLst>
          </p:cNvPr>
          <p:cNvSpPr>
            <a:spLocks noGrp="1"/>
          </p:cNvSpPr>
          <p:nvPr>
            <p:ph type="body" sz="quarter" idx="15" hasCustomPrompt="1"/>
          </p:nvPr>
        </p:nvSpPr>
        <p:spPr>
          <a:xfrm>
            <a:off x="864000" y="5544000"/>
            <a:ext cx="5328806" cy="914400"/>
          </a:xfrm>
        </p:spPr>
        <p:txBody>
          <a:bodyPr anchor="b"/>
          <a:lstStyle>
            <a:lvl1pPr marL="0" indent="0">
              <a:lnSpc>
                <a:spcPct val="105000"/>
              </a:lnSpc>
              <a:buNone/>
              <a:defRPr lang="de-CH" sz="1300" noProof="0"/>
            </a:lvl1pPr>
            <a:lvl2pPr marL="360000" indent="0">
              <a:lnSpc>
                <a:spcPct val="105000"/>
              </a:lnSpc>
              <a:buNone/>
              <a:defRPr lang="de-CH" sz="1300" noProof="0"/>
            </a:lvl2pPr>
            <a:lvl3pPr marL="720000" indent="0">
              <a:lnSpc>
                <a:spcPct val="105000"/>
              </a:lnSpc>
              <a:buNone/>
              <a:defRPr lang="de-CH" sz="1300" noProof="0"/>
            </a:lvl3pPr>
            <a:lvl4pPr marL="1080000" indent="0">
              <a:lnSpc>
                <a:spcPct val="105000"/>
              </a:lnSpc>
              <a:buNone/>
              <a:defRPr lang="de-CH" sz="1300" noProof="0"/>
            </a:lvl4pPr>
            <a:lvl5pPr marL="1440000" indent="0">
              <a:lnSpc>
                <a:spcPct val="105000"/>
              </a:lnSpc>
              <a:buNone/>
              <a:defRPr lang="de-CH" sz="1300" noProof="0"/>
            </a:lvl5pPr>
          </a:lstStyle>
          <a:p>
            <a:pPr lvl="0"/>
            <a:r>
              <a:rPr lang="de-CH" noProof="0"/>
              <a:t>Referent/-in</a:t>
            </a:r>
            <a:br>
              <a:rPr lang="de-CH" noProof="0"/>
            </a:br>
            <a:r>
              <a:rPr lang="de-CH" noProof="0"/>
              <a:t>Organisationseinheit</a:t>
            </a:r>
          </a:p>
        </p:txBody>
      </p:sp>
      <p:sp>
        <p:nvSpPr>
          <p:cNvPr id="6" name="Textplatzhalter 5">
            <a:extLst>
              <a:ext uri="{FF2B5EF4-FFF2-40B4-BE49-F238E27FC236}">
                <a16:creationId xmlns:a16="http://schemas.microsoft.com/office/drawing/2014/main" id="{987FA87C-2585-EAE2-E210-0CD12F1BEF0E}"/>
              </a:ext>
            </a:extLst>
          </p:cNvPr>
          <p:cNvSpPr>
            <a:spLocks noGrp="1"/>
          </p:cNvSpPr>
          <p:nvPr>
            <p:ph type="body" sz="quarter" idx="16" hasCustomPrompt="1"/>
          </p:nvPr>
        </p:nvSpPr>
        <p:spPr>
          <a:xfrm>
            <a:off x="864000" y="1165225"/>
            <a:ext cx="3168352" cy="914400"/>
          </a:xfrm>
        </p:spPr>
        <p:txBody>
          <a:bodyPr anchor="b"/>
          <a:lstStyle>
            <a:lvl1pPr marL="0" indent="0">
              <a:lnSpc>
                <a:spcPct val="100000"/>
              </a:lnSpc>
              <a:buNone/>
              <a:defRPr lang="de-CH" sz="1300" b="1" noProof="0">
                <a:solidFill>
                  <a:srgbClr val="EA161F"/>
                </a:solidFill>
              </a:defRPr>
            </a:lvl1pPr>
            <a:lvl2pPr marL="360000" indent="0">
              <a:buNone/>
              <a:defRPr lang="de-CH" sz="1300" noProof="0"/>
            </a:lvl2pPr>
            <a:lvl3pPr marL="720000" indent="0">
              <a:buNone/>
              <a:defRPr lang="de-CH" sz="1300" noProof="0"/>
            </a:lvl3pPr>
            <a:lvl4pPr marL="1080000" indent="0">
              <a:buNone/>
              <a:defRPr lang="de-CH" sz="1300" noProof="0"/>
            </a:lvl4pPr>
            <a:lvl5pPr marL="1440000" indent="0">
              <a:buNone/>
              <a:defRPr lang="de-CH" sz="1300" noProof="0"/>
            </a:lvl5pPr>
          </a:lstStyle>
          <a:p>
            <a:pPr lvl="0"/>
            <a:r>
              <a:rPr lang="de-CH" noProof="0"/>
              <a:t>Spitzmarke</a:t>
            </a:r>
          </a:p>
        </p:txBody>
      </p:sp>
    </p:spTree>
    <p:extLst>
      <p:ext uri="{BB962C8B-B14F-4D97-AF65-F5344CB8AC3E}">
        <p14:creationId xmlns:p14="http://schemas.microsoft.com/office/powerpoint/2010/main" val="230369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folie Transparent Aare" preserve="1" userDrawn="1">
  <p:cSld name="Titelfolie Aare mit Bild">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012B8F29-5998-7A2F-3879-16E58E127DB5}"/>
              </a:ext>
            </a:extLst>
          </p:cNvPr>
          <p:cNvSpPr>
            <a:spLocks noGrp="1"/>
          </p:cNvSpPr>
          <p:nvPr>
            <p:ph type="pic" sz="quarter" idx="11" hasCustomPrompt="1"/>
          </p:nvPr>
        </p:nvSpPr>
        <p:spPr>
          <a:xfrm>
            <a:off x="0" y="-2"/>
            <a:ext cx="12192000" cy="6858000"/>
          </a:xfrm>
        </p:spPr>
        <p:txBody>
          <a:bodyPr lIns="0" tIns="252000"/>
          <a:lstStyle>
            <a:lvl1pPr marL="0" indent="0" algn="ctr">
              <a:buNone/>
              <a:defRPr lang="de-CH" noProof="0"/>
            </a:lvl1pPr>
          </a:lstStyle>
          <a:p>
            <a:r>
              <a:rPr lang="de-CH" noProof="0"/>
              <a:t>Bild durch </a:t>
            </a:r>
            <a:r>
              <a:rPr lang="de-CH" noProof="0" err="1"/>
              <a:t>primedocs</a:t>
            </a:r>
            <a:r>
              <a:rPr lang="de-CH" noProof="0"/>
              <a:t> &gt; Bilder einfügen</a:t>
            </a:r>
          </a:p>
        </p:txBody>
      </p:sp>
      <p:sp>
        <p:nvSpPr>
          <p:cNvPr id="10" name="Text Placeholder 9">
            <a:extLst>
              <a:ext uri="{FF2B5EF4-FFF2-40B4-BE49-F238E27FC236}">
                <a16:creationId xmlns:a16="http://schemas.microsoft.com/office/drawing/2014/main" id="{AB9BBCC2-D7A2-6BFD-0894-627D3F9E23BB}"/>
              </a:ext>
            </a:extLst>
          </p:cNvPr>
          <p:cNvSpPr>
            <a:spLocks noGrp="1"/>
          </p:cNvSpPr>
          <p:nvPr>
            <p:ph type="body" sz="quarter" idx="10" hasCustomPrompt="1"/>
          </p:nvPr>
        </p:nvSpPr>
        <p:spPr>
          <a:xfrm>
            <a:off x="0" y="-2"/>
            <a:ext cx="12192000" cy="6858000"/>
          </a:xfrm>
          <a:solidFill>
            <a:srgbClr val="3C505A">
              <a:alpha val="70000"/>
            </a:srgbClr>
          </a:solidFill>
        </p:spPr>
        <p:txBody>
          <a:bodyPr/>
          <a:lstStyle>
            <a:lvl1pPr marL="0" indent="0">
              <a:buNone/>
              <a:defRPr lang="de-CH" sz="100" noProof="0">
                <a:noFill/>
              </a:defRPr>
            </a:lvl1pPr>
          </a:lstStyle>
          <a:p>
            <a:pPr lvl="0"/>
            <a:r>
              <a:rPr lang="de-CH" noProof="0" dirty="0"/>
              <a:t> </a:t>
            </a:r>
          </a:p>
        </p:txBody>
      </p:sp>
      <p:sp>
        <p:nvSpPr>
          <p:cNvPr id="2" name="Title 1">
            <a:extLst>
              <a:ext uri="{FF2B5EF4-FFF2-40B4-BE49-F238E27FC236}">
                <a16:creationId xmlns:a16="http://schemas.microsoft.com/office/drawing/2014/main" id="{E6AFBB94-B6C7-6408-5304-7507BC61008D}"/>
              </a:ext>
            </a:extLst>
          </p:cNvPr>
          <p:cNvSpPr>
            <a:spLocks noGrp="1"/>
          </p:cNvSpPr>
          <p:nvPr>
            <p:ph type="title" hasCustomPrompt="1"/>
          </p:nvPr>
        </p:nvSpPr>
        <p:spPr>
          <a:xfrm>
            <a:off x="864000" y="2158480"/>
            <a:ext cx="10989864" cy="1539603"/>
          </a:xfrm>
        </p:spPr>
        <p:txBody>
          <a:bodyPr/>
          <a:lstStyle>
            <a:lvl1pPr>
              <a:lnSpc>
                <a:spcPts val="6463"/>
              </a:lnSpc>
              <a:defRPr lang="de-CH" sz="5100" noProof="0">
                <a:solidFill>
                  <a:srgbClr val="FFFFFF"/>
                </a:solidFill>
              </a:defRPr>
            </a:lvl1pPr>
          </a:lstStyle>
          <a:p>
            <a:r>
              <a:rPr lang="de-CH" noProof="0"/>
              <a:t>2. </a:t>
            </a:r>
            <a:r>
              <a:rPr lang="de-CH" noProof="0" err="1"/>
              <a:t>Zeile</a:t>
            </a:r>
            <a:br>
              <a:rPr lang="de-CH" noProof="0"/>
            </a:br>
            <a:r>
              <a:rPr lang="de-CH" noProof="0" err="1"/>
              <a:t>Titel</a:t>
            </a:r>
            <a:endParaRPr lang="de-CH" noProof="0"/>
          </a:p>
        </p:txBody>
      </p:sp>
      <p:sp>
        <p:nvSpPr>
          <p:cNvPr id="3" name="Untertitel 2">
            <a:extLst>
              <a:ext uri="{FF2B5EF4-FFF2-40B4-BE49-F238E27FC236}">
                <a16:creationId xmlns:a16="http://schemas.microsoft.com/office/drawing/2014/main" id="{FB70D93E-D785-1661-1786-8B63397A378B}"/>
              </a:ext>
            </a:extLst>
          </p:cNvPr>
          <p:cNvSpPr>
            <a:spLocks noGrp="1"/>
          </p:cNvSpPr>
          <p:nvPr>
            <p:ph type="subTitle" idx="1" hasCustomPrompt="1"/>
          </p:nvPr>
        </p:nvSpPr>
        <p:spPr>
          <a:xfrm>
            <a:off x="864000" y="3750940"/>
            <a:ext cx="10989864" cy="1752600"/>
          </a:xfrm>
        </p:spPr>
        <p:txBody>
          <a:bodyPr/>
          <a:lstStyle>
            <a:lvl1pPr marL="0" indent="0" algn="l">
              <a:lnSpc>
                <a:spcPts val="6463"/>
              </a:lnSpc>
              <a:buNone/>
              <a:defRPr lang="de-CH" sz="5100" noProof="0">
                <a:solidFill>
                  <a:srgbClr val="999999"/>
                </a:solidFill>
              </a:defRPr>
            </a:lvl1pPr>
            <a:lvl2pPr marL="457200" indent="0" algn="ctr">
              <a:buNone/>
              <a:defRPr lang="de-CH" noProof="0">
                <a:solidFill>
                  <a:schemeClr val="tx1">
                    <a:tint val="75000"/>
                  </a:schemeClr>
                </a:solidFill>
              </a:defRPr>
            </a:lvl2pPr>
            <a:lvl3pPr marL="914400" indent="0" algn="ctr">
              <a:buNone/>
              <a:defRPr lang="de-CH" noProof="0">
                <a:solidFill>
                  <a:schemeClr val="tx1">
                    <a:tint val="75000"/>
                  </a:schemeClr>
                </a:solidFill>
              </a:defRPr>
            </a:lvl3pPr>
            <a:lvl4pPr marL="1371600" indent="0" algn="ctr">
              <a:buNone/>
              <a:defRPr lang="de-CH" noProof="0">
                <a:solidFill>
                  <a:schemeClr val="tx1">
                    <a:tint val="75000"/>
                  </a:schemeClr>
                </a:solidFill>
              </a:defRPr>
            </a:lvl4pPr>
            <a:lvl5pPr marL="1828800" indent="0" algn="ctr">
              <a:buNone/>
              <a:defRPr lang="de-CH" noProof="0">
                <a:solidFill>
                  <a:schemeClr val="tx1">
                    <a:tint val="75000"/>
                  </a:schemeClr>
                </a:solidFill>
              </a:defRPr>
            </a:lvl5pPr>
            <a:lvl6pPr marL="2286000" indent="0" algn="ctr">
              <a:buNone/>
              <a:defRPr lang="de-CH" noProof="0">
                <a:solidFill>
                  <a:schemeClr val="tx1">
                    <a:tint val="75000"/>
                  </a:schemeClr>
                </a:solidFill>
              </a:defRPr>
            </a:lvl6pPr>
            <a:lvl7pPr marL="2743200" indent="0" algn="ctr">
              <a:buNone/>
              <a:defRPr lang="de-CH" noProof="0">
                <a:solidFill>
                  <a:schemeClr val="tx1">
                    <a:tint val="75000"/>
                  </a:schemeClr>
                </a:solidFill>
              </a:defRPr>
            </a:lvl7pPr>
            <a:lvl8pPr marL="3200400" indent="0" algn="ctr">
              <a:buNone/>
              <a:defRPr lang="de-CH" noProof="0">
                <a:solidFill>
                  <a:schemeClr val="tx1">
                    <a:tint val="75000"/>
                  </a:schemeClr>
                </a:solidFill>
              </a:defRPr>
            </a:lvl8pPr>
            <a:lvl9pPr marL="3657600" indent="0" algn="ctr">
              <a:buNone/>
              <a:defRPr lang="de-CH" noProof="0">
                <a:solidFill>
                  <a:schemeClr val="tx1">
                    <a:tint val="75000"/>
                  </a:schemeClr>
                </a:solidFill>
              </a:defRPr>
            </a:lvl9pPr>
          </a:lstStyle>
          <a:p>
            <a:r>
              <a:rPr lang="de-CH" noProof="0"/>
              <a:t>Untertitel</a:t>
            </a:r>
          </a:p>
          <a:p>
            <a:r>
              <a:rPr lang="de-CH" noProof="0"/>
              <a:t>2. Zeile</a:t>
            </a:r>
          </a:p>
        </p:txBody>
      </p:sp>
      <p:sp>
        <p:nvSpPr>
          <p:cNvPr id="7" name="Foliennummernplatzhalter 5">
            <a:extLst>
              <a:ext uri="{FF2B5EF4-FFF2-40B4-BE49-F238E27FC236}">
                <a16:creationId xmlns:a16="http://schemas.microsoft.com/office/drawing/2014/main" id="{A571A75E-5687-E39D-3A34-A5DFBEF82BDA}"/>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FFFFFF"/>
                </a:solidFill>
              </a:defRPr>
            </a:lvl1pPr>
          </a:lstStyle>
          <a:p>
            <a:fld id="{08CDCB92-CBFE-43F3-8E89-5C6345B766BA}" type="slidenum">
              <a:rPr lang="de-CH" noProof="0" smtClean="0"/>
              <a:pPr/>
              <a:t>‹Nr.›</a:t>
            </a:fld>
            <a:endParaRPr lang="de-CH" noProof="0"/>
          </a:p>
        </p:txBody>
      </p:sp>
      <p:sp>
        <p:nvSpPr>
          <p:cNvPr id="12" name="Textplatzhalter 13">
            <a:extLst>
              <a:ext uri="{FF2B5EF4-FFF2-40B4-BE49-F238E27FC236}">
                <a16:creationId xmlns:a16="http://schemas.microsoft.com/office/drawing/2014/main" id="{42DA94FA-78F3-76AE-69AB-93F91A115DF6}"/>
              </a:ext>
            </a:extLst>
          </p:cNvPr>
          <p:cNvSpPr>
            <a:spLocks noGrp="1"/>
          </p:cNvSpPr>
          <p:nvPr>
            <p:ph type="body" sz="quarter" idx="12" hasCustomPrompt="1"/>
          </p:nvPr>
        </p:nvSpPr>
        <p:spPr>
          <a:xfrm>
            <a:off x="107523" y="-24773"/>
            <a:ext cx="1909396" cy="1110194"/>
          </a:xfrm>
          <a:blipFill>
            <a:blip r:embed="rId2"/>
            <a:stretch>
              <a:fillRect/>
            </a:stretch>
          </a:blipFill>
        </p:spPr>
        <p:txBody>
          <a:bodyPr/>
          <a:lstStyle>
            <a:lvl1pPr marL="0" indent="0">
              <a:buNone/>
              <a:defRPr lang="de-CH" noProof="0"/>
            </a:lvl1pPr>
          </a:lstStyle>
          <a:p>
            <a:pPr lvl="0"/>
            <a:r>
              <a:rPr lang="de-CH" noProof="0"/>
              <a:t> </a:t>
            </a:r>
          </a:p>
        </p:txBody>
      </p:sp>
      <p:sp>
        <p:nvSpPr>
          <p:cNvPr id="9" name="Textplatzhalter 9">
            <a:extLst>
              <a:ext uri="{FF2B5EF4-FFF2-40B4-BE49-F238E27FC236}">
                <a16:creationId xmlns:a16="http://schemas.microsoft.com/office/drawing/2014/main" id="{CEE4B708-2BED-D87D-E108-B70D3D4F3C70}"/>
              </a:ext>
            </a:extLst>
          </p:cNvPr>
          <p:cNvSpPr>
            <a:spLocks noGrp="1"/>
          </p:cNvSpPr>
          <p:nvPr>
            <p:ph type="body" sz="quarter" idx="13"/>
          </p:nvPr>
        </p:nvSpPr>
        <p:spPr>
          <a:xfrm>
            <a:off x="9323040" y="298801"/>
            <a:ext cx="2029544" cy="136800"/>
          </a:xfrm>
        </p:spPr>
        <p:txBody>
          <a:bodyPr/>
          <a:lstStyle>
            <a:lvl1pPr marL="0" indent="0">
              <a:lnSpc>
                <a:spcPct val="105000"/>
              </a:lnSpc>
              <a:buNone/>
              <a:defRPr lang="de-CH" sz="850" noProof="0">
                <a:solidFill>
                  <a:srgbClr val="FFFFFF"/>
                </a:solidFill>
              </a:defRPr>
            </a:lvl1pPr>
            <a:lvl2pPr marL="360000" indent="0">
              <a:lnSpc>
                <a:spcPct val="105000"/>
              </a:lnSpc>
              <a:buNone/>
              <a:defRPr lang="de-CH" sz="850" noProof="0"/>
            </a:lvl2pPr>
            <a:lvl3pPr marL="720000" indent="0">
              <a:lnSpc>
                <a:spcPct val="105000"/>
              </a:lnSpc>
              <a:buNone/>
              <a:defRPr lang="de-CH" sz="850" noProof="0"/>
            </a:lvl3pPr>
            <a:lvl4pPr marL="1080000" indent="0">
              <a:lnSpc>
                <a:spcPct val="105000"/>
              </a:lnSpc>
              <a:buNone/>
              <a:defRPr lang="de-CH" sz="850" noProof="0"/>
            </a:lvl4pPr>
            <a:lvl5pPr marL="1440000" indent="0">
              <a:lnSpc>
                <a:spcPct val="105000"/>
              </a:lnSpc>
              <a:buNone/>
              <a:defRPr lang="de-CH" sz="850" noProof="0"/>
            </a:lvl5pPr>
          </a:lstStyle>
          <a:p>
            <a:pPr lvl="0"/>
            <a:r>
              <a:rPr lang="de-DE" noProof="0"/>
              <a:t>Mastertextformat bearbeiten</a:t>
            </a:r>
          </a:p>
        </p:txBody>
      </p:sp>
      <p:sp>
        <p:nvSpPr>
          <p:cNvPr id="13" name="Textplatzhalter 14">
            <a:extLst>
              <a:ext uri="{FF2B5EF4-FFF2-40B4-BE49-F238E27FC236}">
                <a16:creationId xmlns:a16="http://schemas.microsoft.com/office/drawing/2014/main" id="{26616B77-303C-37B7-40A4-24827EBC02D6}"/>
              </a:ext>
            </a:extLst>
          </p:cNvPr>
          <p:cNvSpPr>
            <a:spLocks noGrp="1"/>
          </p:cNvSpPr>
          <p:nvPr>
            <p:ph type="body" sz="quarter" idx="14"/>
          </p:nvPr>
        </p:nvSpPr>
        <p:spPr>
          <a:xfrm>
            <a:off x="9323040" y="433800"/>
            <a:ext cx="2029544" cy="206756"/>
          </a:xfrm>
        </p:spPr>
        <p:txBody>
          <a:bodyPr/>
          <a:lstStyle>
            <a:lvl1pPr marL="0" indent="0">
              <a:lnSpc>
                <a:spcPct val="105000"/>
              </a:lnSpc>
              <a:buNone/>
              <a:defRPr lang="de-CH" sz="850" noProof="0">
                <a:solidFill>
                  <a:srgbClr val="FFFFFF"/>
                </a:solidFill>
              </a:defRPr>
            </a:lvl1pPr>
            <a:lvl2pPr marL="360000" indent="0">
              <a:buNone/>
              <a:defRPr lang="de-CH" noProof="0"/>
            </a:lvl2pPr>
            <a:lvl3pPr marL="720000" indent="0">
              <a:buNone/>
              <a:defRPr lang="de-CH" noProof="0"/>
            </a:lvl3pPr>
            <a:lvl4pPr marL="1080000" indent="0">
              <a:buNone/>
              <a:defRPr lang="de-CH" noProof="0"/>
            </a:lvl4pPr>
            <a:lvl5pPr marL="1440000" indent="0">
              <a:buNone/>
              <a:defRPr lang="de-CH" noProof="0"/>
            </a:lvl5pPr>
          </a:lstStyle>
          <a:p>
            <a:pPr lvl="0"/>
            <a:r>
              <a:rPr lang="de-DE" noProof="0" dirty="0"/>
              <a:t>Mastertextformat bearbeiten</a:t>
            </a:r>
          </a:p>
        </p:txBody>
      </p:sp>
      <p:sp>
        <p:nvSpPr>
          <p:cNvPr id="14" name="Textplatzhalter 16">
            <a:extLst>
              <a:ext uri="{FF2B5EF4-FFF2-40B4-BE49-F238E27FC236}">
                <a16:creationId xmlns:a16="http://schemas.microsoft.com/office/drawing/2014/main" id="{7FDBF5AE-EA65-5E97-E16D-64D825D06961}"/>
              </a:ext>
            </a:extLst>
          </p:cNvPr>
          <p:cNvSpPr>
            <a:spLocks noGrp="1"/>
          </p:cNvSpPr>
          <p:nvPr>
            <p:ph type="body" sz="quarter" idx="15" hasCustomPrompt="1"/>
          </p:nvPr>
        </p:nvSpPr>
        <p:spPr>
          <a:xfrm>
            <a:off x="864000" y="5544000"/>
            <a:ext cx="5328806" cy="914400"/>
          </a:xfrm>
        </p:spPr>
        <p:txBody>
          <a:bodyPr anchor="b"/>
          <a:lstStyle>
            <a:lvl1pPr marL="0" indent="0">
              <a:lnSpc>
                <a:spcPct val="105000"/>
              </a:lnSpc>
              <a:buNone/>
              <a:defRPr lang="de-CH" sz="1300" noProof="0">
                <a:solidFill>
                  <a:srgbClr val="FFFFFF"/>
                </a:solidFill>
              </a:defRPr>
            </a:lvl1pPr>
            <a:lvl2pPr marL="360000" indent="0">
              <a:lnSpc>
                <a:spcPct val="105000"/>
              </a:lnSpc>
              <a:buNone/>
              <a:defRPr lang="de-CH" sz="1300" noProof="0"/>
            </a:lvl2pPr>
            <a:lvl3pPr marL="720000" indent="0">
              <a:lnSpc>
                <a:spcPct val="105000"/>
              </a:lnSpc>
              <a:buNone/>
              <a:defRPr lang="de-CH" sz="1300" noProof="0"/>
            </a:lvl3pPr>
            <a:lvl4pPr marL="1080000" indent="0">
              <a:lnSpc>
                <a:spcPct val="105000"/>
              </a:lnSpc>
              <a:buNone/>
              <a:defRPr lang="de-CH" sz="1300" noProof="0"/>
            </a:lvl4pPr>
            <a:lvl5pPr marL="1440000" indent="0">
              <a:lnSpc>
                <a:spcPct val="105000"/>
              </a:lnSpc>
              <a:buNone/>
              <a:defRPr lang="de-CH" sz="1300" noProof="0"/>
            </a:lvl5pPr>
          </a:lstStyle>
          <a:p>
            <a:pPr lvl="0"/>
            <a:r>
              <a:rPr lang="de-CH" noProof="0"/>
              <a:t>Referent/-in</a:t>
            </a:r>
            <a:br>
              <a:rPr lang="de-CH" noProof="0"/>
            </a:br>
            <a:r>
              <a:rPr lang="de-CH" noProof="0"/>
              <a:t>Organisationseinheit</a:t>
            </a:r>
          </a:p>
        </p:txBody>
      </p:sp>
      <p:sp>
        <p:nvSpPr>
          <p:cNvPr id="5" name="Textplatzhalter 5">
            <a:extLst>
              <a:ext uri="{FF2B5EF4-FFF2-40B4-BE49-F238E27FC236}">
                <a16:creationId xmlns:a16="http://schemas.microsoft.com/office/drawing/2014/main" id="{92718503-B7DA-19C0-C08A-617EE069BF26}"/>
              </a:ext>
            </a:extLst>
          </p:cNvPr>
          <p:cNvSpPr>
            <a:spLocks noGrp="1"/>
          </p:cNvSpPr>
          <p:nvPr>
            <p:ph type="body" sz="quarter" idx="16" hasCustomPrompt="1"/>
          </p:nvPr>
        </p:nvSpPr>
        <p:spPr>
          <a:xfrm>
            <a:off x="864000" y="1165225"/>
            <a:ext cx="3168352" cy="914400"/>
          </a:xfrm>
        </p:spPr>
        <p:txBody>
          <a:bodyPr anchor="b"/>
          <a:lstStyle>
            <a:lvl1pPr marL="0" indent="0">
              <a:lnSpc>
                <a:spcPct val="100000"/>
              </a:lnSpc>
              <a:buNone/>
              <a:defRPr lang="de-CH" sz="1300" b="1" noProof="0">
                <a:solidFill>
                  <a:srgbClr val="EA161F"/>
                </a:solidFill>
              </a:defRPr>
            </a:lvl1pPr>
            <a:lvl2pPr marL="360000" indent="0">
              <a:buNone/>
              <a:defRPr lang="de-CH" sz="1300" noProof="0"/>
            </a:lvl2pPr>
            <a:lvl3pPr marL="720000" indent="0">
              <a:buNone/>
              <a:defRPr lang="de-CH" sz="1300" noProof="0"/>
            </a:lvl3pPr>
            <a:lvl4pPr marL="1080000" indent="0">
              <a:buNone/>
              <a:defRPr lang="de-CH" sz="1300" noProof="0"/>
            </a:lvl4pPr>
            <a:lvl5pPr marL="1440000" indent="0">
              <a:buNone/>
              <a:defRPr lang="de-CH" sz="1300" noProof="0"/>
            </a:lvl5pPr>
          </a:lstStyle>
          <a:p>
            <a:pPr lvl="0"/>
            <a:r>
              <a:rPr lang="de-CH" noProof="0"/>
              <a:t>Spitzmarke</a:t>
            </a:r>
          </a:p>
        </p:txBody>
      </p:sp>
    </p:spTree>
    <p:extLst>
      <p:ext uri="{BB962C8B-B14F-4D97-AF65-F5344CB8AC3E}">
        <p14:creationId xmlns:p14="http://schemas.microsoft.com/office/powerpoint/2010/main" val="394059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altsverzeichnis" preserve="1" userDrawn="1">
  <p:cSld name="Inhaltsverzeich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C91-62C5-4010-9588-DAACA3D49E30}"/>
              </a:ext>
            </a:extLst>
          </p:cNvPr>
          <p:cNvSpPr>
            <a:spLocks noGrp="1"/>
          </p:cNvSpPr>
          <p:nvPr>
            <p:ph type="title"/>
          </p:nvPr>
        </p:nvSpPr>
        <p:spPr/>
        <p:txBody>
          <a:bodyPr/>
          <a:lstStyle>
            <a:lvl1pPr>
              <a:defRPr lang="de-CH" noProof="0">
                <a:solidFill>
                  <a:srgbClr val="999999"/>
                </a:solidFill>
              </a:defRPr>
            </a:lvl1pPr>
          </a:lstStyle>
          <a:p>
            <a:r>
              <a:rPr lang="de-DE" noProof="0"/>
              <a:t>Mastertitelformat bearbeiten</a:t>
            </a:r>
            <a:endParaRPr lang="de-CH" noProof="0"/>
          </a:p>
        </p:txBody>
      </p:sp>
      <p:sp>
        <p:nvSpPr>
          <p:cNvPr id="5" name="Textplatzhalter 4">
            <a:extLst>
              <a:ext uri="{FF2B5EF4-FFF2-40B4-BE49-F238E27FC236}">
                <a16:creationId xmlns:a16="http://schemas.microsoft.com/office/drawing/2014/main" id="{61A2BB0F-92B4-7BF0-6D0F-34A9E1408E04}"/>
              </a:ext>
            </a:extLst>
          </p:cNvPr>
          <p:cNvSpPr>
            <a:spLocks noGrp="1"/>
          </p:cNvSpPr>
          <p:nvPr>
            <p:ph type="body" sz="quarter" idx="11"/>
          </p:nvPr>
        </p:nvSpPr>
        <p:spPr>
          <a:xfrm>
            <a:off x="864000" y="1874044"/>
            <a:ext cx="10968000" cy="4548356"/>
          </a:xfrm>
        </p:spPr>
        <p:txBody>
          <a:bodyPr/>
          <a:lstStyle>
            <a:lvl1pPr marL="360000" indent="-360000">
              <a:buFont typeface="+mj-lt"/>
              <a:buAutoNum type="arabicPeriod"/>
              <a:tabLst>
                <a:tab pos="10980000" algn="r"/>
              </a:tabLst>
              <a:defRPr lang="de-CH" noProof="0"/>
            </a:lvl1pPr>
            <a:lvl2pPr marL="720000" indent="-360000">
              <a:buFont typeface="+mj-lt"/>
              <a:buAutoNum type="arabicPeriod"/>
              <a:tabLst>
                <a:tab pos="10980000" algn="r"/>
              </a:tabLst>
              <a:defRPr lang="de-CH" noProof="0">
                <a:solidFill>
                  <a:srgbClr val="FF0000"/>
                </a:solidFill>
              </a:defRPr>
            </a:lvl2pPr>
            <a:lvl3pPr marL="1080000" indent="-360000">
              <a:buFont typeface="+mj-lt"/>
              <a:buAutoNum type="arabicPeriod"/>
              <a:tabLst>
                <a:tab pos="10980000" algn="r"/>
              </a:tabLst>
              <a:defRPr lang="de-CH" noProof="0"/>
            </a:lvl3pPr>
            <a:lvl4pPr marL="1440000" indent="-360000">
              <a:buFont typeface="+mj-lt"/>
              <a:buAutoNum type="arabicPeriod"/>
              <a:tabLst>
                <a:tab pos="10980000" algn="r"/>
              </a:tabLst>
              <a:defRPr lang="de-CH" noProof="0"/>
            </a:lvl4pPr>
            <a:lvl5pPr marL="1800000" indent="-360000">
              <a:buFont typeface="+mj-lt"/>
              <a:buAutoNum type="arabicPeriod"/>
              <a:tabLst>
                <a:tab pos="10980000" algn="r"/>
              </a:tabLst>
              <a:defRPr lang="de-CH" noProof="0"/>
            </a:lvl5pPr>
            <a:lvl6pPr marL="2160000" indent="-360000">
              <a:buFont typeface="+mj-lt"/>
              <a:buAutoNum type="arabicPeriod"/>
              <a:tabLst>
                <a:tab pos="10980000" algn="r"/>
              </a:tabLst>
              <a:defRPr lang="de-CH" noProof="0"/>
            </a:lvl6pPr>
            <a:lvl7pPr marL="2520000" indent="-360000">
              <a:buFont typeface="+mj-lt"/>
              <a:buAutoNum type="arabicPeriod"/>
              <a:tabLst>
                <a:tab pos="10980000" algn="r"/>
              </a:tabLst>
              <a:defRPr lang="de-CH" noProof="0"/>
            </a:lvl7pPr>
            <a:lvl8pPr marL="2880000" indent="-360000">
              <a:buFont typeface="+mj-lt"/>
              <a:buAutoNum type="arabicPeriod"/>
              <a:tabLst>
                <a:tab pos="10980000" algn="r"/>
              </a:tabLst>
              <a:defRPr lang="de-CH" noProof="0"/>
            </a:lvl8pPr>
            <a:lvl9pPr marL="3240000" indent="-360000">
              <a:buFont typeface="+mj-lt"/>
              <a:buAutoNum type="arabicPeriod"/>
              <a:tabLst>
                <a:tab pos="10980000" algn="r"/>
              </a:tabLst>
              <a:defRPr lang="de-CH" noProof="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3" name="Slide Number Placeholder 2">
            <a:extLst>
              <a:ext uri="{FF2B5EF4-FFF2-40B4-BE49-F238E27FC236}">
                <a16:creationId xmlns:a16="http://schemas.microsoft.com/office/drawing/2014/main" id="{7AE9325B-3038-F5DE-361B-26C3B8B285C8}"/>
              </a:ext>
            </a:extLst>
          </p:cNvPr>
          <p:cNvSpPr>
            <a:spLocks noGrp="1"/>
          </p:cNvSpPr>
          <p:nvPr>
            <p:ph type="sldNum" sz="quarter" idx="12"/>
          </p:nvPr>
        </p:nvSpPr>
        <p:spPr/>
        <p:txBody>
          <a:bodyPr/>
          <a:lstStyle/>
          <a:p>
            <a:fld id="{08CDCB92-CBFE-43F3-8E89-5C6345B766BA}" type="slidenum">
              <a:rPr lang="de-CH" noProof="0" smtClean="0"/>
              <a:pPr/>
              <a:t>‹Nr.›</a:t>
            </a:fld>
            <a:endParaRPr lang="de-CH" noProof="0"/>
          </a:p>
        </p:txBody>
      </p:sp>
    </p:spTree>
    <p:extLst>
      <p:ext uri="{BB962C8B-B14F-4D97-AF65-F5344CB8AC3E}">
        <p14:creationId xmlns:p14="http://schemas.microsoft.com/office/powerpoint/2010/main" val="15017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de-CH" noProof="0">
                <a:solidFill>
                  <a:srgbClr val="999999"/>
                </a:solidFill>
              </a:defRPr>
            </a:lvl1pPr>
          </a:lstStyle>
          <a:p>
            <a:r>
              <a:rPr lang="de-DE" noProof="0"/>
              <a:t>Mastertitelformat bearbeiten</a:t>
            </a:r>
            <a:endParaRPr lang="de-CH" noProof="0"/>
          </a:p>
        </p:txBody>
      </p:sp>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Slide Number Placeholder 3">
            <a:extLst>
              <a:ext uri="{FF2B5EF4-FFF2-40B4-BE49-F238E27FC236}">
                <a16:creationId xmlns:a16="http://schemas.microsoft.com/office/drawing/2014/main" id="{EB7541B7-B08E-E872-B120-E9AE291C07F2}"/>
              </a:ext>
            </a:extLst>
          </p:cNvPr>
          <p:cNvSpPr>
            <a:spLocks noGrp="1"/>
          </p:cNvSpPr>
          <p:nvPr>
            <p:ph type="sldNum" sz="quarter" idx="10"/>
          </p:nvPr>
        </p:nvSpPr>
        <p:spPr/>
        <p:txBody>
          <a:bodyPr/>
          <a:lstStyle/>
          <a:p>
            <a:fld id="{08CDCB92-CBFE-43F3-8E89-5C6345B766BA}" type="slidenum">
              <a:rPr lang="de-CH" noProof="0" smtClean="0"/>
              <a:pPr/>
              <a:t>‹Nr.›</a:t>
            </a:fld>
            <a:endParaRPr lang="de-CH" noProof="0"/>
          </a:p>
        </p:txBody>
      </p:sp>
    </p:spTree>
    <p:extLst>
      <p:ext uri="{BB962C8B-B14F-4D97-AF65-F5344CB8AC3E}">
        <p14:creationId xmlns:p14="http://schemas.microsoft.com/office/powerpoint/2010/main" val="320814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98433-0EF9-F651-5D47-555D73E6C39D}"/>
              </a:ext>
            </a:extLst>
          </p:cNvPr>
          <p:cNvSpPr>
            <a:spLocks noGrp="1"/>
          </p:cNvSpPr>
          <p:nvPr>
            <p:ph type="title"/>
          </p:nvPr>
        </p:nvSpPr>
        <p:spPr/>
        <p:txBody>
          <a:bodyPr/>
          <a:lstStyle/>
          <a:p>
            <a:r>
              <a:rPr lang="de-DE" noProof="0"/>
              <a:t>Mastertitelformat bearbeiten</a:t>
            </a:r>
            <a:endParaRPr lang="de-CH" noProof="0"/>
          </a:p>
        </p:txBody>
      </p:sp>
      <p:sp>
        <p:nvSpPr>
          <p:cNvPr id="3" name="Foliennummernplatzhalter 2">
            <a:extLst>
              <a:ext uri="{FF2B5EF4-FFF2-40B4-BE49-F238E27FC236}">
                <a16:creationId xmlns:a16="http://schemas.microsoft.com/office/drawing/2014/main" id="{64698F86-12A7-A960-9BFB-F04D62D1A86F}"/>
              </a:ext>
            </a:extLst>
          </p:cNvPr>
          <p:cNvSpPr>
            <a:spLocks noGrp="1"/>
          </p:cNvSpPr>
          <p:nvPr>
            <p:ph type="sldNum" sz="quarter" idx="10"/>
          </p:nvPr>
        </p:nvSpPr>
        <p:spPr/>
        <p:txBody>
          <a:bodyPr/>
          <a:lstStyle/>
          <a:p>
            <a:fld id="{08CDCB92-CBFE-43F3-8E89-5C6345B766BA}" type="slidenum">
              <a:rPr lang="de-CH" noProof="0" smtClean="0"/>
              <a:pPr/>
              <a:t>‹Nr.›</a:t>
            </a:fld>
            <a:endParaRPr lang="de-CH" noProof="0"/>
          </a:p>
        </p:txBody>
      </p:sp>
      <p:sp>
        <p:nvSpPr>
          <p:cNvPr id="5" name="Bildplatzhalter 4">
            <a:extLst>
              <a:ext uri="{FF2B5EF4-FFF2-40B4-BE49-F238E27FC236}">
                <a16:creationId xmlns:a16="http://schemas.microsoft.com/office/drawing/2014/main" id="{53E01F31-C8A5-9CB8-F835-F55E1724BF8A}"/>
              </a:ext>
            </a:extLst>
          </p:cNvPr>
          <p:cNvSpPr>
            <a:spLocks noGrp="1"/>
          </p:cNvSpPr>
          <p:nvPr>
            <p:ph type="pic" sz="quarter" idx="11"/>
          </p:nvPr>
        </p:nvSpPr>
        <p:spPr>
          <a:xfrm>
            <a:off x="864000" y="1874044"/>
            <a:ext cx="10968000" cy="4548356"/>
          </a:xfrm>
        </p:spPr>
        <p:txBody>
          <a:bodyPr/>
          <a:lstStyle>
            <a:lvl1pPr marL="0" indent="0">
              <a:buNone/>
              <a:defRPr lang="de-CH" noProof="0"/>
            </a:lvl1pPr>
          </a:lstStyle>
          <a:p>
            <a:r>
              <a:rPr lang="de-DE" noProof="0"/>
              <a:t>Bild durch Klicken auf Symbol hinzufügen</a:t>
            </a:r>
            <a:endParaRPr lang="de-CH" noProof="0"/>
          </a:p>
        </p:txBody>
      </p:sp>
    </p:spTree>
    <p:extLst>
      <p:ext uri="{BB962C8B-B14F-4D97-AF65-F5344CB8AC3E}">
        <p14:creationId xmlns:p14="http://schemas.microsoft.com/office/powerpoint/2010/main" val="413794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F626E-62F3-84A2-108E-0A5F77FDD20C}"/>
              </a:ext>
            </a:extLst>
          </p:cNvPr>
          <p:cNvSpPr>
            <a:spLocks noGrp="1"/>
          </p:cNvSpPr>
          <p:nvPr>
            <p:ph type="title"/>
          </p:nvPr>
        </p:nvSpPr>
        <p:spPr/>
        <p:txBody>
          <a:bodyPr/>
          <a:lstStyle/>
          <a:p>
            <a:r>
              <a:rPr lang="de-DE" noProof="0"/>
              <a:t>Mastertitelformat bearbeiten</a:t>
            </a:r>
            <a:endParaRPr lang="de-CH" noProof="0"/>
          </a:p>
        </p:txBody>
      </p:sp>
      <p:sp>
        <p:nvSpPr>
          <p:cNvPr id="3" name="Foliennummernplatzhalter 2">
            <a:extLst>
              <a:ext uri="{FF2B5EF4-FFF2-40B4-BE49-F238E27FC236}">
                <a16:creationId xmlns:a16="http://schemas.microsoft.com/office/drawing/2014/main" id="{2FB8A66A-C199-0222-E3D1-6A52EF247341}"/>
              </a:ext>
            </a:extLst>
          </p:cNvPr>
          <p:cNvSpPr>
            <a:spLocks noGrp="1"/>
          </p:cNvSpPr>
          <p:nvPr>
            <p:ph type="sldNum" sz="quarter" idx="10"/>
          </p:nvPr>
        </p:nvSpPr>
        <p:spPr/>
        <p:txBody>
          <a:bodyPr/>
          <a:lstStyle/>
          <a:p>
            <a:fld id="{08CDCB92-CBFE-43F3-8E89-5C6345B766BA}" type="slidenum">
              <a:rPr lang="de-CH" noProof="0" smtClean="0"/>
              <a:pPr/>
              <a:t>‹Nr.›</a:t>
            </a:fld>
            <a:endParaRPr lang="de-CH" noProof="0"/>
          </a:p>
        </p:txBody>
      </p:sp>
      <p:sp>
        <p:nvSpPr>
          <p:cNvPr id="5" name="Inhaltsplatzhalter 4">
            <a:extLst>
              <a:ext uri="{FF2B5EF4-FFF2-40B4-BE49-F238E27FC236}">
                <a16:creationId xmlns:a16="http://schemas.microsoft.com/office/drawing/2014/main" id="{217E5F71-AB81-5585-D2AA-415760AEE8A7}"/>
              </a:ext>
            </a:extLst>
          </p:cNvPr>
          <p:cNvSpPr>
            <a:spLocks noGrp="1"/>
          </p:cNvSpPr>
          <p:nvPr>
            <p:ph sz="quarter" idx="11"/>
          </p:nvPr>
        </p:nvSpPr>
        <p:spPr>
          <a:xfrm>
            <a:off x="864000" y="1874044"/>
            <a:ext cx="5328806" cy="454835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7" name="Inhaltsplatzhalter 6">
            <a:extLst>
              <a:ext uri="{FF2B5EF4-FFF2-40B4-BE49-F238E27FC236}">
                <a16:creationId xmlns:a16="http://schemas.microsoft.com/office/drawing/2014/main" id="{288FC00A-3726-7DE9-89B5-C72896EE6EAE}"/>
              </a:ext>
            </a:extLst>
          </p:cNvPr>
          <p:cNvSpPr>
            <a:spLocks noGrp="1"/>
          </p:cNvSpPr>
          <p:nvPr>
            <p:ph sz="quarter" idx="12"/>
          </p:nvPr>
        </p:nvSpPr>
        <p:spPr>
          <a:xfrm>
            <a:off x="6503194" y="1874044"/>
            <a:ext cx="5328806" cy="454835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180961827"/>
      </p:ext>
    </p:extLst>
  </p:cSld>
  <p:clrMapOvr>
    <a:masterClrMapping/>
  </p:clrMapOvr>
  <p:extLst>
    <p:ext uri="{DCECCB84-F9BA-43D5-87BE-67443E8EF086}">
      <p15:sldGuideLst xmlns:p15="http://schemas.microsoft.com/office/powerpoint/2012/main">
        <p15:guide id="1" pos="3900" userDrawn="1">
          <p15:clr>
            <a:srgbClr val="FBAE40"/>
          </p15:clr>
        </p15:guide>
        <p15:guide id="2" pos="409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Inhalt und Bild links" preserve="1" userDrawn="1">
  <p:cSld name="Titel, 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EBB27-18CF-1566-3D60-1DD4B031B2CA}"/>
              </a:ext>
            </a:extLst>
          </p:cNvPr>
          <p:cNvSpPr>
            <a:spLocks noGrp="1"/>
          </p:cNvSpPr>
          <p:nvPr>
            <p:ph type="title"/>
          </p:nvPr>
        </p:nvSpPr>
        <p:spPr>
          <a:xfrm>
            <a:off x="864000" y="1047600"/>
            <a:ext cx="10972800" cy="549273"/>
          </a:xfrm>
        </p:spPr>
        <p:txBody>
          <a:bodyPr/>
          <a:lstStyle/>
          <a:p>
            <a:r>
              <a:rPr lang="de-DE" noProof="0"/>
              <a:t>Mastertitelformat bearbeiten</a:t>
            </a:r>
            <a:endParaRPr lang="de-CH" noProof="0"/>
          </a:p>
        </p:txBody>
      </p:sp>
      <p:sp>
        <p:nvSpPr>
          <p:cNvPr id="6" name="Inhaltsplatzhalter 5">
            <a:extLst>
              <a:ext uri="{FF2B5EF4-FFF2-40B4-BE49-F238E27FC236}">
                <a16:creationId xmlns:a16="http://schemas.microsoft.com/office/drawing/2014/main" id="{27062A74-EBE4-31C4-766F-96F72C0CC2C1}"/>
              </a:ext>
            </a:extLst>
          </p:cNvPr>
          <p:cNvSpPr>
            <a:spLocks noGrp="1"/>
          </p:cNvSpPr>
          <p:nvPr>
            <p:ph sz="quarter" idx="10"/>
          </p:nvPr>
        </p:nvSpPr>
        <p:spPr>
          <a:xfrm>
            <a:off x="6503194" y="1874044"/>
            <a:ext cx="5328806" cy="454835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9" name="Bildplatzhalter 8">
            <a:extLst>
              <a:ext uri="{FF2B5EF4-FFF2-40B4-BE49-F238E27FC236}">
                <a16:creationId xmlns:a16="http://schemas.microsoft.com/office/drawing/2014/main" id="{35E68A0A-009C-99EA-EA1B-5E20131B4503}"/>
              </a:ext>
            </a:extLst>
          </p:cNvPr>
          <p:cNvSpPr>
            <a:spLocks noGrp="1"/>
          </p:cNvSpPr>
          <p:nvPr>
            <p:ph type="pic" sz="quarter" idx="11"/>
          </p:nvPr>
        </p:nvSpPr>
        <p:spPr>
          <a:xfrm>
            <a:off x="864000" y="1874044"/>
            <a:ext cx="5328806" cy="4548356"/>
          </a:xfrm>
        </p:spPr>
        <p:txBody>
          <a:bodyPr/>
          <a:lstStyle>
            <a:lvl1pPr marL="0" indent="0">
              <a:buNone/>
              <a:defRPr lang="de-CH" noProof="0"/>
            </a:lvl1pPr>
          </a:lstStyle>
          <a:p>
            <a:r>
              <a:rPr lang="de-DE" noProof="0"/>
              <a:t>Bild durch Klicken auf Symbol hinzufügen</a:t>
            </a:r>
            <a:endParaRPr lang="de-CH" noProof="0"/>
          </a:p>
        </p:txBody>
      </p:sp>
      <p:sp>
        <p:nvSpPr>
          <p:cNvPr id="3" name="Slide Number Placeholder 2">
            <a:extLst>
              <a:ext uri="{FF2B5EF4-FFF2-40B4-BE49-F238E27FC236}">
                <a16:creationId xmlns:a16="http://schemas.microsoft.com/office/drawing/2014/main" id="{FE4B8F04-3BF4-1B35-3CA6-905F7DB526BB}"/>
              </a:ext>
            </a:extLst>
          </p:cNvPr>
          <p:cNvSpPr>
            <a:spLocks noGrp="1"/>
          </p:cNvSpPr>
          <p:nvPr>
            <p:ph type="sldNum" sz="quarter" idx="12"/>
          </p:nvPr>
        </p:nvSpPr>
        <p:spPr/>
        <p:txBody>
          <a:bodyPr/>
          <a:lstStyle/>
          <a:p>
            <a:fld id="{08CDCB92-CBFE-43F3-8E89-5C6345B766BA}" type="slidenum">
              <a:rPr lang="de-CH" noProof="0" smtClean="0"/>
              <a:pPr/>
              <a:t>‹Nr.›</a:t>
            </a:fld>
            <a:endParaRPr lang="de-CH" noProof="0"/>
          </a:p>
        </p:txBody>
      </p:sp>
    </p:spTree>
    <p:extLst>
      <p:ext uri="{BB962C8B-B14F-4D97-AF65-F5344CB8AC3E}">
        <p14:creationId xmlns:p14="http://schemas.microsoft.com/office/powerpoint/2010/main" val="3415346601"/>
      </p:ext>
    </p:extLst>
  </p:cSld>
  <p:clrMapOvr>
    <a:masterClrMapping/>
  </p:clrMapOvr>
  <p:extLst>
    <p:ext uri="{DCECCB84-F9BA-43D5-87BE-67443E8EF086}">
      <p15:sldGuideLst xmlns:p15="http://schemas.microsoft.com/office/powerpoint/2012/main">
        <p15:guide id="1" pos="3902" userDrawn="1">
          <p15:clr>
            <a:srgbClr val="FBAE40"/>
          </p15:clr>
        </p15:guide>
        <p15:guide id="2" pos="409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Inhalt und Bild rechts"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69F25-51A5-BB06-EC57-B452C8791792}"/>
              </a:ext>
            </a:extLst>
          </p:cNvPr>
          <p:cNvSpPr>
            <a:spLocks noGrp="1"/>
          </p:cNvSpPr>
          <p:nvPr>
            <p:ph type="title"/>
          </p:nvPr>
        </p:nvSpPr>
        <p:spPr/>
        <p:txBody>
          <a:bodyPr/>
          <a:lstStyle/>
          <a:p>
            <a:r>
              <a:rPr lang="de-DE" noProof="0"/>
              <a:t>Mastertitelformat bearbeiten</a:t>
            </a:r>
            <a:endParaRPr lang="de-CH" noProof="0"/>
          </a:p>
        </p:txBody>
      </p:sp>
      <p:sp>
        <p:nvSpPr>
          <p:cNvPr id="4" name="Inhaltsplatzhalter 3">
            <a:extLst>
              <a:ext uri="{FF2B5EF4-FFF2-40B4-BE49-F238E27FC236}">
                <a16:creationId xmlns:a16="http://schemas.microsoft.com/office/drawing/2014/main" id="{9D297C90-3BA0-46F9-0CFD-03D0E03CD8DA}"/>
              </a:ext>
            </a:extLst>
          </p:cNvPr>
          <p:cNvSpPr>
            <a:spLocks noGrp="1"/>
          </p:cNvSpPr>
          <p:nvPr>
            <p:ph sz="quarter" idx="10"/>
          </p:nvPr>
        </p:nvSpPr>
        <p:spPr>
          <a:xfrm>
            <a:off x="864000" y="1874044"/>
            <a:ext cx="5328806" cy="454835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Bildplatzhalter 5">
            <a:extLst>
              <a:ext uri="{FF2B5EF4-FFF2-40B4-BE49-F238E27FC236}">
                <a16:creationId xmlns:a16="http://schemas.microsoft.com/office/drawing/2014/main" id="{85266601-500A-D47B-1F23-52EB2AE54A68}"/>
              </a:ext>
            </a:extLst>
          </p:cNvPr>
          <p:cNvSpPr>
            <a:spLocks noGrp="1"/>
          </p:cNvSpPr>
          <p:nvPr>
            <p:ph type="pic" sz="quarter" idx="11"/>
          </p:nvPr>
        </p:nvSpPr>
        <p:spPr>
          <a:xfrm>
            <a:off x="6503194" y="1874044"/>
            <a:ext cx="5328806" cy="4548356"/>
          </a:xfrm>
        </p:spPr>
        <p:txBody>
          <a:bodyPr/>
          <a:lstStyle>
            <a:lvl1pPr marL="0" indent="0">
              <a:buNone/>
              <a:defRPr lang="de-CH" noProof="0"/>
            </a:lvl1pPr>
          </a:lstStyle>
          <a:p>
            <a:r>
              <a:rPr lang="de-DE" noProof="0"/>
              <a:t>Bild durch Klicken auf Symbol hinzufügen</a:t>
            </a:r>
            <a:endParaRPr lang="de-CH" noProof="0"/>
          </a:p>
        </p:txBody>
      </p:sp>
      <p:sp>
        <p:nvSpPr>
          <p:cNvPr id="3" name="Slide Number Placeholder 2">
            <a:extLst>
              <a:ext uri="{FF2B5EF4-FFF2-40B4-BE49-F238E27FC236}">
                <a16:creationId xmlns:a16="http://schemas.microsoft.com/office/drawing/2014/main" id="{A37D3D8D-ADDA-50F8-151A-069F19EF825B}"/>
              </a:ext>
            </a:extLst>
          </p:cNvPr>
          <p:cNvSpPr>
            <a:spLocks noGrp="1"/>
          </p:cNvSpPr>
          <p:nvPr>
            <p:ph type="sldNum" sz="quarter" idx="12"/>
          </p:nvPr>
        </p:nvSpPr>
        <p:spPr/>
        <p:txBody>
          <a:bodyPr/>
          <a:lstStyle/>
          <a:p>
            <a:fld id="{08CDCB92-CBFE-43F3-8E89-5C6345B766BA}" type="slidenum">
              <a:rPr lang="de-CH" noProof="0" smtClean="0"/>
              <a:pPr/>
              <a:t>‹Nr.›</a:t>
            </a:fld>
            <a:endParaRPr lang="de-CH" noProof="0"/>
          </a:p>
        </p:txBody>
      </p:sp>
    </p:spTree>
    <p:extLst>
      <p:ext uri="{BB962C8B-B14F-4D97-AF65-F5344CB8AC3E}">
        <p14:creationId xmlns:p14="http://schemas.microsoft.com/office/powerpoint/2010/main" val="671482152"/>
      </p:ext>
    </p:extLst>
  </p:cSld>
  <p:clrMapOvr>
    <a:masterClrMapping/>
  </p:clrMapOvr>
  <p:extLst>
    <p:ext uri="{DCECCB84-F9BA-43D5-87BE-67443E8EF086}">
      <p15:sldGuideLst xmlns:p15="http://schemas.microsoft.com/office/powerpoint/2012/main">
        <p15:guide id="1" pos="3900" userDrawn="1">
          <p15:clr>
            <a:srgbClr val="FBAE40"/>
          </p15:clr>
        </p15:guide>
        <p15:guide id="2" pos="409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close-up of a text&#10;&#10;Description automatically generated" hidden="1">
            <a:extLst>
              <a:ext uri="{FF2B5EF4-FFF2-40B4-BE49-F238E27FC236}">
                <a16:creationId xmlns:a16="http://schemas.microsoft.com/office/drawing/2014/main" id="{59594065-B1DD-F8F3-FB55-2104440C8057}"/>
              </a:ext>
            </a:extLst>
          </p:cNvPr>
          <p:cNvPicPr>
            <a:picLocks noChangeAspect="1"/>
          </p:cNvPicPr>
          <p:nvPr userDrawn="1"/>
        </p:nvPicPr>
        <p:blipFill>
          <a:blip r:embed="rId2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close-up of a document&#10;&#10;Description automatically generated" hidden="1">
            <a:extLst>
              <a:ext uri="{FF2B5EF4-FFF2-40B4-BE49-F238E27FC236}">
                <a16:creationId xmlns:a16="http://schemas.microsoft.com/office/drawing/2014/main" id="{5DA19C37-4210-24E1-B65D-92B073CE7ADF}"/>
              </a:ext>
            </a:extLst>
          </p:cNvPr>
          <p:cNvPicPr>
            <a:picLocks noChangeAspect="1"/>
          </p:cNvPicPr>
          <p:nvPr userDrawn="1"/>
        </p:nvPicPr>
        <p:blipFill>
          <a:blip r:embed="rId2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platzhalter 1"/>
          <p:cNvSpPr>
            <a:spLocks noGrp="1"/>
          </p:cNvSpPr>
          <p:nvPr>
            <p:ph type="title"/>
          </p:nvPr>
        </p:nvSpPr>
        <p:spPr>
          <a:xfrm>
            <a:off x="864000" y="1047600"/>
            <a:ext cx="10972800" cy="549273"/>
          </a:xfrm>
          <a:prstGeom prst="rect">
            <a:avLst/>
          </a:prstGeom>
        </p:spPr>
        <p:txBody>
          <a:bodyPr vert="horz" lIns="0" tIns="0" rIns="0" bIns="0" rtlCol="0" anchor="b">
            <a:noAutofit/>
          </a:bodyPr>
          <a:lstStyle/>
          <a:p>
            <a:endParaRPr lang="de-CH" noProof="0"/>
          </a:p>
        </p:txBody>
      </p:sp>
      <p:sp>
        <p:nvSpPr>
          <p:cNvPr id="3" name="Textplatzhalter 2"/>
          <p:cNvSpPr>
            <a:spLocks noGrp="1"/>
          </p:cNvSpPr>
          <p:nvPr>
            <p:ph type="body" idx="1"/>
          </p:nvPr>
        </p:nvSpPr>
        <p:spPr>
          <a:xfrm>
            <a:off x="864000" y="1874044"/>
            <a:ext cx="10968000" cy="4548356"/>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a:p>
            <a:pPr lvl="5"/>
            <a:r>
              <a:rPr lang="de-CH" noProof="0" dirty="0"/>
              <a:t>Sechste Ebene</a:t>
            </a:r>
          </a:p>
          <a:p>
            <a:pPr lvl="6"/>
            <a:r>
              <a:rPr lang="de-CH" noProof="0" dirty="0"/>
              <a:t>Siebte Ebene</a:t>
            </a:r>
          </a:p>
          <a:p>
            <a:pPr lvl="7"/>
            <a:r>
              <a:rPr lang="de-CH" noProof="0" dirty="0"/>
              <a:t>Achte Ebene</a:t>
            </a:r>
          </a:p>
          <a:p>
            <a:pPr lvl="8"/>
            <a:r>
              <a:rPr lang="de-CH" noProof="0" dirty="0"/>
              <a:t>Neunte Ebene</a:t>
            </a:r>
          </a:p>
        </p:txBody>
      </p:sp>
      <p:sp>
        <p:nvSpPr>
          <p:cNvPr id="14" name="Rectangle 13" hidden="1">
            <a:extLst>
              <a:ext uri="{FF2B5EF4-FFF2-40B4-BE49-F238E27FC236}">
                <a16:creationId xmlns:a16="http://schemas.microsoft.com/office/drawing/2014/main" id="{FAE58083-C841-260D-4951-8EB216E113D6}"/>
              </a:ext>
            </a:extLst>
          </p:cNvPr>
          <p:cNvSpPr/>
          <p:nvPr userDrawn="1"/>
        </p:nvSpPr>
        <p:spPr>
          <a:xfrm>
            <a:off x="0" y="0"/>
            <a:ext cx="983432" cy="28604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17" name="Logo">
            <a:extLst>
              <a:ext uri="{FF2B5EF4-FFF2-40B4-BE49-F238E27FC236}">
                <a16:creationId xmlns:a16="http://schemas.microsoft.com/office/drawing/2014/main" id="{7B545363-65D6-25CD-FA80-501997D66C46}"/>
              </a:ext>
            </a:extLst>
          </p:cNvPr>
          <p:cNvSpPr>
            <a:spLocks/>
          </p:cNvSpPr>
          <p:nvPr userDrawn="1">
            <p:custDataLst>
              <p:tags r:id="rId21"/>
            </p:custDataLst>
          </p:nvPr>
        </p:nvSpPr>
        <p:spPr>
          <a:xfrm>
            <a:off x="107523" y="-24773"/>
            <a:ext cx="1909396" cy="1110194"/>
          </a:xfrm>
          <a:prstGeom prst="rect">
            <a:avLst/>
          </a:prstGeom>
          <a:blipFill>
            <a:blip r:embed="rId30"/>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4" name="Rechteck 3">
            <a:extLst>
              <a:ext uri="{FF2B5EF4-FFF2-40B4-BE49-F238E27FC236}">
                <a16:creationId xmlns:a16="http://schemas.microsoft.com/office/drawing/2014/main" id="{73BD6A66-E142-820C-06D9-E2CCB61CDA11}"/>
              </a:ext>
            </a:extLst>
          </p:cNvPr>
          <p:cNvSpPr/>
          <p:nvPr userDrawn="1">
            <p:custDataLst>
              <p:tags r:id="rId22"/>
            </p:custDataLst>
          </p:nvPr>
        </p:nvSpPr>
        <p:spPr>
          <a:xfrm>
            <a:off x="9323040" y="298801"/>
            <a:ext cx="2029544" cy="136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a:solidFill>
                  <a:srgbClr val="000000"/>
                </a:solidFill>
              </a:rPr>
              <a:t>Klassifizierung: intern</a:t>
            </a:r>
          </a:p>
        </p:txBody>
      </p:sp>
      <p:sp>
        <p:nvSpPr>
          <p:cNvPr id="6" name="Foliennummernplatzhalter 5">
            <a:extLst>
              <a:ext uri="{FF2B5EF4-FFF2-40B4-BE49-F238E27FC236}">
                <a16:creationId xmlns:a16="http://schemas.microsoft.com/office/drawing/2014/main" id="{C6351938-3D45-37E8-6576-703455588A37}"/>
              </a:ext>
            </a:extLst>
          </p:cNvPr>
          <p:cNvSpPr>
            <a:spLocks noGrp="1"/>
          </p:cNvSpPr>
          <p:nvPr>
            <p:ph type="sldNum" sz="quarter" idx="4"/>
          </p:nvPr>
        </p:nvSpPr>
        <p:spPr>
          <a:xfrm>
            <a:off x="11465064" y="298800"/>
            <a:ext cx="366936" cy="342000"/>
          </a:xfrm>
          <a:prstGeom prst="rect">
            <a:avLst/>
          </a:prstGeom>
        </p:spPr>
        <p:txBody>
          <a:bodyPr vert="horz" lIns="0" tIns="0" rIns="0" bIns="0" rtlCol="0" anchor="t"/>
          <a:lstStyle>
            <a:lvl1pPr algn="r">
              <a:defRPr lang="de-CH" sz="850" noProof="0">
                <a:solidFill>
                  <a:srgbClr val="000000"/>
                </a:solidFill>
              </a:defRPr>
            </a:lvl1pPr>
          </a:lstStyle>
          <a:p>
            <a:fld id="{08CDCB92-CBFE-43F3-8E89-5C6345B766BA}" type="slidenum">
              <a:rPr lang="de-CH" noProof="0" smtClean="0"/>
              <a:pPr/>
              <a:t>‹Nr.›</a:t>
            </a:fld>
            <a:endParaRPr lang="de-CH" noProof="0"/>
          </a:p>
        </p:txBody>
      </p:sp>
      <p:sp>
        <p:nvSpPr>
          <p:cNvPr id="15" name="Rechteck 14">
            <a:extLst>
              <a:ext uri="{FF2B5EF4-FFF2-40B4-BE49-F238E27FC236}">
                <a16:creationId xmlns:a16="http://schemas.microsoft.com/office/drawing/2014/main" id="{DA6639B1-AB73-F550-F136-8A4818427CA0}"/>
              </a:ext>
            </a:extLst>
          </p:cNvPr>
          <p:cNvSpPr/>
          <p:nvPr userDrawn="1">
            <p:custDataLst>
              <p:tags r:id="rId23"/>
            </p:custDataLst>
          </p:nvPr>
        </p:nvSpPr>
        <p:spPr>
          <a:xfrm>
            <a:off x="864000" y="6011572"/>
            <a:ext cx="2507850" cy="435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chorCtr="0"/>
          <a:lstStyle/>
          <a:p>
            <a:pPr algn="l"/>
            <a:r>
              <a:rPr lang="de-CH" sz="850" noProof="0">
                <a:solidFill>
                  <a:srgbClr val="000000"/>
                </a:solidFill>
              </a:rPr>
              <a:t> </a:t>
            </a:r>
          </a:p>
        </p:txBody>
      </p:sp>
      <p:sp>
        <p:nvSpPr>
          <p:cNvPr id="18" name="Rechteck 17">
            <a:extLst>
              <a:ext uri="{FF2B5EF4-FFF2-40B4-BE49-F238E27FC236}">
                <a16:creationId xmlns:a16="http://schemas.microsoft.com/office/drawing/2014/main" id="{61BCC1A5-D297-8A1F-D326-26F7189C0C2D}"/>
              </a:ext>
            </a:extLst>
          </p:cNvPr>
          <p:cNvSpPr/>
          <p:nvPr userDrawn="1">
            <p:custDataLst>
              <p:tags r:id="rId24"/>
            </p:custDataLst>
          </p:nvPr>
        </p:nvSpPr>
        <p:spPr>
          <a:xfrm>
            <a:off x="3682700" y="6011572"/>
            <a:ext cx="2509200" cy="435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chorCtr="0"/>
          <a:lstStyle/>
          <a:p>
            <a:pPr algn="l"/>
            <a:r>
              <a:rPr lang="de-CH" sz="850" noProof="0">
                <a:solidFill>
                  <a:srgbClr val="000000"/>
                </a:solidFill>
              </a:rPr>
              <a:t> </a:t>
            </a:r>
          </a:p>
        </p:txBody>
      </p:sp>
      <p:sp>
        <p:nvSpPr>
          <p:cNvPr id="19" name="Rechteck 18">
            <a:extLst>
              <a:ext uri="{FF2B5EF4-FFF2-40B4-BE49-F238E27FC236}">
                <a16:creationId xmlns:a16="http://schemas.microsoft.com/office/drawing/2014/main" id="{85B0C6E5-49C5-C418-870A-99550AA440BC}"/>
              </a:ext>
            </a:extLst>
          </p:cNvPr>
          <p:cNvSpPr/>
          <p:nvPr userDrawn="1">
            <p:custDataLst>
              <p:tags r:id="rId25"/>
            </p:custDataLst>
          </p:nvPr>
        </p:nvSpPr>
        <p:spPr>
          <a:xfrm>
            <a:off x="6502750" y="6011572"/>
            <a:ext cx="2509200" cy="435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chorCtr="0"/>
          <a:lstStyle/>
          <a:p>
            <a:pPr algn="l"/>
            <a:r>
              <a:rPr lang="de-CH" sz="850" noProof="0">
                <a:solidFill>
                  <a:srgbClr val="000000"/>
                </a:solidFill>
              </a:rPr>
              <a:t> </a:t>
            </a:r>
          </a:p>
        </p:txBody>
      </p:sp>
      <p:sp>
        <p:nvSpPr>
          <p:cNvPr id="20" name="Rechteck 19">
            <a:extLst>
              <a:ext uri="{FF2B5EF4-FFF2-40B4-BE49-F238E27FC236}">
                <a16:creationId xmlns:a16="http://schemas.microsoft.com/office/drawing/2014/main" id="{842671FA-D0C9-7982-E9DA-9F5CC1F01131}"/>
              </a:ext>
            </a:extLst>
          </p:cNvPr>
          <p:cNvSpPr/>
          <p:nvPr userDrawn="1">
            <p:custDataLst>
              <p:tags r:id="rId26"/>
            </p:custDataLst>
          </p:nvPr>
        </p:nvSpPr>
        <p:spPr>
          <a:xfrm>
            <a:off x="9322800" y="6011572"/>
            <a:ext cx="2509200" cy="435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chorCtr="0"/>
          <a:lstStyle/>
          <a:p>
            <a:pPr algn="l"/>
            <a:r>
              <a:rPr lang="de-CH" sz="850" noProof="0">
                <a:solidFill>
                  <a:srgbClr val="000000"/>
                </a:solidFill>
              </a:rPr>
              <a:t> </a:t>
            </a:r>
          </a:p>
        </p:txBody>
      </p:sp>
      <p:sp>
        <p:nvSpPr>
          <p:cNvPr id="21" name="Rechteck 20">
            <a:extLst>
              <a:ext uri="{FF2B5EF4-FFF2-40B4-BE49-F238E27FC236}">
                <a16:creationId xmlns:a16="http://schemas.microsoft.com/office/drawing/2014/main" id="{CD092224-BED6-FAE1-3960-6CB72E8D4A7E}"/>
              </a:ext>
            </a:extLst>
          </p:cNvPr>
          <p:cNvSpPr/>
          <p:nvPr userDrawn="1">
            <p:custDataLst>
              <p:tags r:id="rId27"/>
            </p:custDataLst>
          </p:nvPr>
        </p:nvSpPr>
        <p:spPr>
          <a:xfrm>
            <a:off x="9323040" y="433800"/>
            <a:ext cx="2029544" cy="206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05000"/>
              </a:lnSpc>
            </a:pPr>
            <a:r>
              <a:rPr lang="de-CH" sz="850" noProof="0" dirty="0">
                <a:solidFill>
                  <a:srgbClr val="000000"/>
                </a:solidFill>
              </a:rPr>
              <a:t>20. Oktober 2025</a:t>
            </a:r>
          </a:p>
        </p:txBody>
      </p:sp>
    </p:spTree>
    <p:extLst>
      <p:ext uri="{BB962C8B-B14F-4D97-AF65-F5344CB8AC3E}">
        <p14:creationId xmlns:p14="http://schemas.microsoft.com/office/powerpoint/2010/main" val="12254369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4" r:id="rId6"/>
    <p:sldLayoutId id="2147483671" r:id="rId7"/>
    <p:sldLayoutId id="2147483663" r:id="rId8"/>
    <p:sldLayoutId id="2147483664" r:id="rId9"/>
    <p:sldLayoutId id="2147483665" r:id="rId10"/>
    <p:sldLayoutId id="2147483672" r:id="rId11"/>
    <p:sldLayoutId id="2147483666" r:id="rId12"/>
    <p:sldLayoutId id="2147483667" r:id="rId13"/>
    <p:sldLayoutId id="2147483668" r:id="rId14"/>
    <p:sldLayoutId id="2147483669" r:id="rId15"/>
    <p:sldLayoutId id="2147483670" r:id="rId16"/>
    <p:sldLayoutId id="2147483673" r:id="rId17"/>
    <p:sldLayoutId id="2147483654" r:id="rId18"/>
    <p:sldLayoutId id="2147483655" r:id="rId19"/>
  </p:sldLayoutIdLst>
  <p:hf hdr="0" ft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60000" indent="-360000" algn="l" defTabSz="914400" rtl="0" eaLnBrk="1" latinLnBrk="0" hangingPunct="1">
        <a:lnSpc>
          <a:spcPts val="3231"/>
        </a:lnSpc>
        <a:spcBef>
          <a:spcPts val="0"/>
        </a:spcBef>
        <a:buFont typeface="Arial" panose="020B0604020202020204" pitchFamily="34" charset="0"/>
        <a:buChar char="–"/>
        <a:defRPr sz="2600" kern="1200">
          <a:solidFill>
            <a:schemeClr val="tx1"/>
          </a:solidFill>
          <a:latin typeface="+mn-lt"/>
          <a:ea typeface="+mn-ea"/>
          <a:cs typeface="+mn-cs"/>
        </a:defRPr>
      </a:lvl1pPr>
      <a:lvl2pPr marL="720000" indent="-360000" algn="l" defTabSz="914400" rtl="0" eaLnBrk="1" latinLnBrk="0" hangingPunct="1">
        <a:lnSpc>
          <a:spcPts val="3231"/>
        </a:lnSpc>
        <a:spcBef>
          <a:spcPts val="0"/>
        </a:spcBef>
        <a:buFont typeface="Arial" pitchFamily="34" charset="0"/>
        <a:buChar char="–"/>
        <a:defRPr sz="2600" kern="1200">
          <a:solidFill>
            <a:schemeClr val="tx1"/>
          </a:solidFill>
          <a:latin typeface="+mn-lt"/>
          <a:ea typeface="+mn-ea"/>
          <a:cs typeface="+mn-cs"/>
        </a:defRPr>
      </a:lvl2pPr>
      <a:lvl3pPr marL="1080000" indent="-360000" algn="l" defTabSz="914400" rtl="0" eaLnBrk="1" latinLnBrk="0" hangingPunct="1">
        <a:lnSpc>
          <a:spcPts val="3231"/>
        </a:lnSpc>
        <a:spcBef>
          <a:spcPts val="0"/>
        </a:spcBef>
        <a:buFont typeface="Arial" panose="020B0604020202020204" pitchFamily="34" charset="0"/>
        <a:buChar char="–"/>
        <a:defRPr sz="2600" kern="1200">
          <a:solidFill>
            <a:schemeClr val="tx1"/>
          </a:solidFill>
          <a:latin typeface="+mn-lt"/>
          <a:ea typeface="+mn-ea"/>
          <a:cs typeface="+mn-cs"/>
        </a:defRPr>
      </a:lvl3pPr>
      <a:lvl4pPr marL="1440000" indent="-360000" algn="l" defTabSz="914400" rtl="0" eaLnBrk="1" latinLnBrk="0" hangingPunct="1">
        <a:lnSpc>
          <a:spcPts val="3231"/>
        </a:lnSpc>
        <a:spcBef>
          <a:spcPts val="0"/>
        </a:spcBef>
        <a:buFont typeface="Arial" pitchFamily="34" charset="0"/>
        <a:buChar char="–"/>
        <a:defRPr sz="2600" kern="1200">
          <a:solidFill>
            <a:schemeClr val="tx1"/>
          </a:solidFill>
          <a:latin typeface="+mn-lt"/>
          <a:ea typeface="+mn-ea"/>
          <a:cs typeface="+mn-cs"/>
        </a:defRPr>
      </a:lvl4pPr>
      <a:lvl5pPr marL="1800000" indent="-360000" algn="l" defTabSz="914400" rtl="0" eaLnBrk="1" latinLnBrk="0" hangingPunct="1">
        <a:lnSpc>
          <a:spcPts val="3231"/>
        </a:lnSpc>
        <a:spcBef>
          <a:spcPts val="0"/>
        </a:spcBef>
        <a:buFont typeface="Arial" panose="020B0604020202020204" pitchFamily="34" charset="0"/>
        <a:buChar char="–"/>
        <a:defRPr sz="2600" kern="1200">
          <a:solidFill>
            <a:schemeClr val="tx1"/>
          </a:solidFill>
          <a:latin typeface="+mn-lt"/>
          <a:ea typeface="+mn-ea"/>
          <a:cs typeface="+mn-cs"/>
        </a:defRPr>
      </a:lvl5pPr>
      <a:lvl6pPr marL="2160000" indent="-360000" algn="l" defTabSz="914400" rtl="0" eaLnBrk="1" latinLnBrk="0" hangingPunct="1">
        <a:lnSpc>
          <a:spcPts val="3231"/>
        </a:lnSpc>
        <a:spcBef>
          <a:spcPts val="0"/>
        </a:spcBef>
        <a:buFont typeface="Arial" panose="020B0604020202020204" pitchFamily="34" charset="0"/>
        <a:buChar char="–"/>
        <a:defRPr sz="2600" kern="1200">
          <a:solidFill>
            <a:schemeClr val="tx1"/>
          </a:solidFill>
          <a:latin typeface="+mn-lt"/>
          <a:ea typeface="+mn-ea"/>
          <a:cs typeface="+mn-cs"/>
        </a:defRPr>
      </a:lvl6pPr>
      <a:lvl7pPr marL="2520000" indent="-360000" algn="l" defTabSz="914400" rtl="0" eaLnBrk="1" latinLnBrk="0" hangingPunct="1">
        <a:lnSpc>
          <a:spcPts val="3231"/>
        </a:lnSpc>
        <a:spcBef>
          <a:spcPts val="0"/>
        </a:spcBef>
        <a:buFont typeface="Arial" panose="020B0604020202020204" pitchFamily="34" charset="0"/>
        <a:buChar char="–"/>
        <a:defRPr sz="2600" kern="1200">
          <a:solidFill>
            <a:schemeClr val="tx1"/>
          </a:solidFill>
          <a:latin typeface="+mn-lt"/>
          <a:ea typeface="+mn-ea"/>
          <a:cs typeface="+mn-cs"/>
        </a:defRPr>
      </a:lvl7pPr>
      <a:lvl8pPr marL="2880000" indent="-360000" algn="l" defTabSz="914400" rtl="0" eaLnBrk="1" latinLnBrk="0" hangingPunct="1">
        <a:lnSpc>
          <a:spcPts val="3231"/>
        </a:lnSpc>
        <a:spcBef>
          <a:spcPts val="0"/>
        </a:spcBef>
        <a:buFont typeface="Arial" panose="020B0604020202020204" pitchFamily="34" charset="0"/>
        <a:buChar char="–"/>
        <a:defRPr sz="2600" kern="1200">
          <a:solidFill>
            <a:schemeClr val="tx1"/>
          </a:solidFill>
          <a:latin typeface="+mn-lt"/>
          <a:ea typeface="+mn-ea"/>
          <a:cs typeface="+mn-cs"/>
        </a:defRPr>
      </a:lvl8pPr>
      <a:lvl9pPr marL="3240000" indent="-360000" algn="l" defTabSz="914400" rtl="0" eaLnBrk="1" latinLnBrk="0" hangingPunct="1">
        <a:lnSpc>
          <a:spcPts val="3231"/>
        </a:lnSpc>
        <a:spcBef>
          <a:spcPts val="0"/>
        </a:spcBef>
        <a:buFont typeface="Arial" panose="020B0604020202020204" pitchFamily="34" charset="0"/>
        <a:buChar char="–"/>
        <a:defRPr sz="2600" kern="1200">
          <a:solidFill>
            <a:schemeClr val="tx1"/>
          </a:solidFill>
          <a:latin typeface="+mn-lt"/>
          <a:ea typeface="+mn-ea"/>
          <a:cs typeface="+mn-cs"/>
        </a:defRPr>
      </a:lvl9pPr>
    </p:bodyStyle>
    <p:otherStyle>
      <a:defPPr>
        <a:defRPr lang="de-CH" noProof="0"/>
      </a:defPPr>
      <a:lvl1pPr marL="0" algn="l" defTabSz="914400" rtl="0" eaLnBrk="1" latinLnBrk="0" hangingPunct="1">
        <a:defRPr lang="de-CH" sz="1800" kern="1200" noProof="0">
          <a:solidFill>
            <a:schemeClr val="tx1"/>
          </a:solidFill>
          <a:latin typeface="+mn-lt"/>
          <a:ea typeface="+mn-ea"/>
          <a:cs typeface="+mn-cs"/>
        </a:defRPr>
      </a:lvl1pPr>
      <a:lvl2pPr marL="457200" algn="l" defTabSz="914400" rtl="0" eaLnBrk="1" latinLnBrk="0" hangingPunct="1">
        <a:defRPr lang="de-CH" sz="1800" kern="1200" noProof="0">
          <a:solidFill>
            <a:schemeClr val="tx1"/>
          </a:solidFill>
          <a:latin typeface="+mn-lt"/>
          <a:ea typeface="+mn-ea"/>
          <a:cs typeface="+mn-cs"/>
        </a:defRPr>
      </a:lvl2pPr>
      <a:lvl3pPr marL="914400" algn="l" defTabSz="914400" rtl="0" eaLnBrk="1" latinLnBrk="0" hangingPunct="1">
        <a:defRPr lang="de-CH" sz="1800" kern="1200" noProof="0">
          <a:solidFill>
            <a:schemeClr val="tx1"/>
          </a:solidFill>
          <a:latin typeface="+mn-lt"/>
          <a:ea typeface="+mn-ea"/>
          <a:cs typeface="+mn-cs"/>
        </a:defRPr>
      </a:lvl3pPr>
      <a:lvl4pPr marL="1371600" algn="l" defTabSz="914400" rtl="0" eaLnBrk="1" latinLnBrk="0" hangingPunct="1">
        <a:defRPr lang="de-CH" sz="1800" kern="1200" noProof="0">
          <a:solidFill>
            <a:schemeClr val="tx1"/>
          </a:solidFill>
          <a:latin typeface="+mn-lt"/>
          <a:ea typeface="+mn-ea"/>
          <a:cs typeface="+mn-cs"/>
        </a:defRPr>
      </a:lvl4pPr>
      <a:lvl5pPr marL="1828800" algn="l" defTabSz="914400" rtl="0" eaLnBrk="1" latinLnBrk="0" hangingPunct="1">
        <a:defRPr lang="de-CH" sz="1800" kern="1200" noProof="0">
          <a:solidFill>
            <a:schemeClr val="tx1"/>
          </a:solidFill>
          <a:latin typeface="+mn-lt"/>
          <a:ea typeface="+mn-ea"/>
          <a:cs typeface="+mn-cs"/>
        </a:defRPr>
      </a:lvl5pPr>
      <a:lvl6pPr marL="2286000" algn="l" defTabSz="914400" rtl="0" eaLnBrk="1" latinLnBrk="0" hangingPunct="1">
        <a:defRPr lang="de-CH" sz="1800" kern="1200" noProof="0">
          <a:solidFill>
            <a:schemeClr val="tx1"/>
          </a:solidFill>
          <a:latin typeface="+mn-lt"/>
          <a:ea typeface="+mn-ea"/>
          <a:cs typeface="+mn-cs"/>
        </a:defRPr>
      </a:lvl6pPr>
      <a:lvl7pPr marL="2743200" algn="l" defTabSz="914400" rtl="0" eaLnBrk="1" latinLnBrk="0" hangingPunct="1">
        <a:defRPr lang="de-CH" sz="1800" kern="1200" noProof="0">
          <a:solidFill>
            <a:schemeClr val="tx1"/>
          </a:solidFill>
          <a:latin typeface="+mn-lt"/>
          <a:ea typeface="+mn-ea"/>
          <a:cs typeface="+mn-cs"/>
        </a:defRPr>
      </a:lvl7pPr>
      <a:lvl8pPr marL="3200400" algn="l" defTabSz="914400" rtl="0" eaLnBrk="1" latinLnBrk="0" hangingPunct="1">
        <a:defRPr lang="de-CH" sz="1800" kern="1200" noProof="0">
          <a:solidFill>
            <a:schemeClr val="tx1"/>
          </a:solidFill>
          <a:latin typeface="+mn-lt"/>
          <a:ea typeface="+mn-ea"/>
          <a:cs typeface="+mn-cs"/>
        </a:defRPr>
      </a:lvl8pPr>
      <a:lvl9pPr marL="3657600" algn="l" defTabSz="914400" rtl="0" eaLnBrk="1" latinLnBrk="0" hangingPunct="1">
        <a:defRPr lang="de-CH" sz="1800" kern="1200" noProof="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81" userDrawn="1">
          <p15:clr>
            <a:srgbClr val="F26B43"/>
          </p15:clr>
        </p15:guide>
        <p15:guide id="2" pos="542" userDrawn="1">
          <p15:clr>
            <a:srgbClr val="F26B43"/>
          </p15:clr>
        </p15:guide>
        <p15:guide id="3" pos="7454" userDrawn="1">
          <p15:clr>
            <a:srgbClr val="F26B43"/>
          </p15:clr>
        </p15:guide>
        <p15:guide id="4" orient="horz" pos="40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fedlex.admin.ch/eli/cc/2023/530/de#art_19"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begever.be.ch/webclient/dij/#/link/12f014470e824024b15025e902642ef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7FB0-6DEF-7081-A7ED-BDFFE1E2F22C}"/>
              </a:ext>
            </a:extLst>
          </p:cNvPr>
          <p:cNvSpPr>
            <a:spLocks noGrp="1"/>
          </p:cNvSpPr>
          <p:nvPr>
            <p:ph type="ctrTitle"/>
            <p:custDataLst>
              <p:tags r:id="rId1"/>
            </p:custDataLst>
          </p:nvPr>
        </p:nvSpPr>
        <p:spPr/>
        <p:txBody>
          <a:bodyPr/>
          <a:lstStyle/>
          <a:p>
            <a:r>
              <a:rPr lang="de-CH" dirty="0"/>
              <a:t>Umsetzung VAV Art. 19 für den Kanton Bern</a:t>
            </a:r>
            <a:endParaRPr lang="de-CH" noProof="0" dirty="0"/>
          </a:p>
        </p:txBody>
      </p:sp>
      <p:sp>
        <p:nvSpPr>
          <p:cNvPr id="3" name="Subtitle 2">
            <a:extLst>
              <a:ext uri="{FF2B5EF4-FFF2-40B4-BE49-F238E27FC236}">
                <a16:creationId xmlns:a16="http://schemas.microsoft.com/office/drawing/2014/main" id="{6FDDD4C8-7BD7-DF0F-B446-37D6511AAA34}"/>
              </a:ext>
            </a:extLst>
          </p:cNvPr>
          <p:cNvSpPr>
            <a:spLocks noGrp="1"/>
          </p:cNvSpPr>
          <p:nvPr>
            <p:ph type="subTitle" idx="1"/>
            <p:custDataLst>
              <p:tags r:id="rId2"/>
            </p:custDataLst>
          </p:nvPr>
        </p:nvSpPr>
        <p:spPr>
          <a:xfrm>
            <a:off x="864000" y="3750940"/>
            <a:ext cx="10989864" cy="1752600"/>
          </a:xfrm>
        </p:spPr>
        <p:txBody>
          <a:bodyPr/>
          <a:lstStyle/>
          <a:p>
            <a:r>
              <a:rPr lang="de-CH" sz="4000" dirty="0" err="1"/>
              <a:t>Selfassessment</a:t>
            </a:r>
            <a:r>
              <a:rPr lang="de-CH" sz="4000" dirty="0"/>
              <a:t>-Tool Informationssicherheit</a:t>
            </a:r>
            <a:endParaRPr lang="de-CH" sz="4000" noProof="0" dirty="0"/>
          </a:p>
        </p:txBody>
      </p:sp>
      <p:sp>
        <p:nvSpPr>
          <p:cNvPr id="4" name="Slide Number Placeholder 3">
            <a:extLst>
              <a:ext uri="{FF2B5EF4-FFF2-40B4-BE49-F238E27FC236}">
                <a16:creationId xmlns:a16="http://schemas.microsoft.com/office/drawing/2014/main" id="{4AF41658-0D9B-FC77-A392-752A3447E457}"/>
              </a:ext>
            </a:extLst>
          </p:cNvPr>
          <p:cNvSpPr>
            <a:spLocks noGrp="1"/>
          </p:cNvSpPr>
          <p:nvPr>
            <p:ph type="sldNum" sz="quarter" idx="4"/>
          </p:nvPr>
        </p:nvSpPr>
        <p:spPr>
          <a:xfrm>
            <a:off x="11465064" y="298800"/>
            <a:ext cx="366936" cy="342000"/>
          </a:xfrm>
        </p:spPr>
        <p:txBody>
          <a:bodyPr/>
          <a:lstStyle/>
          <a:p>
            <a:fld id="{08CDCB92-CBFE-43F3-8E89-5C6345B766BA}" type="slidenum">
              <a:rPr lang="de-CH" noProof="0" smtClean="0"/>
              <a:pPr/>
              <a:t>1</a:t>
            </a:fld>
            <a:endParaRPr lang="de-CH" noProof="0"/>
          </a:p>
        </p:txBody>
      </p:sp>
      <p:sp>
        <p:nvSpPr>
          <p:cNvPr id="5" name="Text Placeholder 4">
            <a:extLst>
              <a:ext uri="{FF2B5EF4-FFF2-40B4-BE49-F238E27FC236}">
                <a16:creationId xmlns:a16="http://schemas.microsoft.com/office/drawing/2014/main" id="{F93B54AE-895A-86A6-7EA4-EDB2325A96B6}"/>
              </a:ext>
            </a:extLst>
          </p:cNvPr>
          <p:cNvSpPr>
            <a:spLocks noGrp="1"/>
          </p:cNvSpPr>
          <p:nvPr>
            <p:ph type="body" sz="quarter" idx="15"/>
            <p:custDataLst>
              <p:tags r:id="rId3"/>
            </p:custDataLst>
          </p:nvPr>
        </p:nvSpPr>
        <p:spPr>
          <a:xfrm>
            <a:off x="864000" y="5544000"/>
            <a:ext cx="5328806" cy="914400"/>
          </a:xfrm>
        </p:spPr>
        <p:txBody>
          <a:bodyPr/>
          <a:lstStyle/>
          <a:p>
            <a:r>
              <a:rPr lang="de-CH" noProof="0"/>
              <a:t>Anna Brändli
Grundstückinformationen AV
Amt für Geoinformation
Direktion für Inneres und Justiz des Kantons Bern</a:t>
            </a:r>
          </a:p>
        </p:txBody>
      </p:sp>
      <p:sp>
        <p:nvSpPr>
          <p:cNvPr id="6" name="Text Placeholder 5">
            <a:extLst>
              <a:ext uri="{FF2B5EF4-FFF2-40B4-BE49-F238E27FC236}">
                <a16:creationId xmlns:a16="http://schemas.microsoft.com/office/drawing/2014/main" id="{9C57C37A-3D4D-0B67-BB77-276B7F0E4D5A}"/>
              </a:ext>
            </a:extLst>
          </p:cNvPr>
          <p:cNvSpPr>
            <a:spLocks noGrp="1"/>
          </p:cNvSpPr>
          <p:nvPr>
            <p:ph type="body" sz="quarter" idx="16"/>
            <p:custDataLst>
              <p:tags r:id="rId4"/>
            </p:custDataLst>
          </p:nvPr>
        </p:nvSpPr>
        <p:spPr>
          <a:xfrm>
            <a:off x="864000" y="1165225"/>
            <a:ext cx="3168352" cy="914400"/>
          </a:xfrm>
        </p:spPr>
        <p:txBody>
          <a:bodyPr/>
          <a:lstStyle/>
          <a:p>
            <a:r>
              <a:rPr lang="de-CH" noProof="0"/>
              <a:t> </a:t>
            </a:r>
          </a:p>
        </p:txBody>
      </p:sp>
    </p:spTree>
    <p:extLst>
      <p:ext uri="{BB962C8B-B14F-4D97-AF65-F5344CB8AC3E}">
        <p14:creationId xmlns:p14="http://schemas.microsoft.com/office/powerpoint/2010/main" val="387865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2BBB7-ED0A-E0A0-5072-28913F839D81}"/>
              </a:ext>
            </a:extLst>
          </p:cNvPr>
          <p:cNvSpPr>
            <a:spLocks noGrp="1"/>
          </p:cNvSpPr>
          <p:nvPr>
            <p:ph type="title"/>
            <p:custDataLst>
              <p:tags r:id="rId1"/>
            </p:custDataLst>
          </p:nvPr>
        </p:nvSpPr>
        <p:spPr/>
        <p:txBody>
          <a:bodyPr/>
          <a:lstStyle/>
          <a:p>
            <a:r>
              <a:rPr lang="de-CH" noProof="0"/>
              <a:t>Kontakt</a:t>
            </a:r>
          </a:p>
        </p:txBody>
      </p:sp>
      <p:sp>
        <p:nvSpPr>
          <p:cNvPr id="3" name="Foliennummernplatzhalter 2">
            <a:extLst>
              <a:ext uri="{FF2B5EF4-FFF2-40B4-BE49-F238E27FC236}">
                <a16:creationId xmlns:a16="http://schemas.microsoft.com/office/drawing/2014/main" id="{648729C4-6711-0240-6327-840F55BAF78A}"/>
              </a:ext>
            </a:extLst>
          </p:cNvPr>
          <p:cNvSpPr>
            <a:spLocks noGrp="1"/>
          </p:cNvSpPr>
          <p:nvPr>
            <p:ph type="sldNum" sz="quarter" idx="10"/>
          </p:nvPr>
        </p:nvSpPr>
        <p:spPr>
          <a:xfrm>
            <a:off x="11465064" y="298800"/>
            <a:ext cx="366936" cy="342000"/>
          </a:xfrm>
        </p:spPr>
        <p:txBody>
          <a:bodyPr/>
          <a:lstStyle/>
          <a:p>
            <a:fld id="{08CDCB92-CBFE-43F3-8E89-5C6345B766BA}" type="slidenum">
              <a:rPr lang="de-CH" noProof="0" smtClean="0"/>
              <a:pPr/>
              <a:t>10</a:t>
            </a:fld>
            <a:endParaRPr lang="de-CH" noProof="0"/>
          </a:p>
        </p:txBody>
      </p:sp>
      <p:sp>
        <p:nvSpPr>
          <p:cNvPr id="4" name="Textplatzhalter 3">
            <a:extLst>
              <a:ext uri="{FF2B5EF4-FFF2-40B4-BE49-F238E27FC236}">
                <a16:creationId xmlns:a16="http://schemas.microsoft.com/office/drawing/2014/main" id="{EE900279-148A-8AE8-7752-3D7FF12C76F8}"/>
              </a:ext>
            </a:extLst>
          </p:cNvPr>
          <p:cNvSpPr>
            <a:spLocks noGrp="1"/>
          </p:cNvSpPr>
          <p:nvPr>
            <p:ph type="body" sz="quarter" idx="11"/>
            <p:custDataLst>
              <p:tags r:id="rId2"/>
            </p:custDataLst>
          </p:nvPr>
        </p:nvSpPr>
        <p:spPr>
          <a:xfrm>
            <a:off x="864000" y="1874044"/>
            <a:ext cx="10968000" cy="4548356"/>
          </a:xfrm>
        </p:spPr>
        <p:txBody>
          <a:bodyPr/>
          <a:lstStyle/>
          <a:p>
            <a:r>
              <a:rPr lang="de-CH" noProof="0"/>
              <a:t>Anna Brändli
Grundstückinformationen AV
anna.braendli@be.ch
+41 31 636 69 24</a:t>
            </a:r>
          </a:p>
        </p:txBody>
      </p:sp>
    </p:spTree>
    <p:extLst>
      <p:ext uri="{BB962C8B-B14F-4D97-AF65-F5344CB8AC3E}">
        <p14:creationId xmlns:p14="http://schemas.microsoft.com/office/powerpoint/2010/main" val="93155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AC1F0-E8CB-6F16-3735-637A14313F81}"/>
              </a:ext>
            </a:extLst>
          </p:cNvPr>
          <p:cNvSpPr>
            <a:spLocks noGrp="1"/>
          </p:cNvSpPr>
          <p:nvPr>
            <p:ph type="title"/>
          </p:nvPr>
        </p:nvSpPr>
        <p:spPr/>
        <p:txBody>
          <a:bodyPr/>
          <a:lstStyle/>
          <a:p>
            <a:r>
              <a:rPr lang="de-CH" dirty="0"/>
              <a:t>Übersicht Nachführung amtliche Vermessung Bern</a:t>
            </a:r>
            <a:endParaRPr lang="de-CH" noProof="0" dirty="0"/>
          </a:p>
        </p:txBody>
      </p:sp>
      <p:sp>
        <p:nvSpPr>
          <p:cNvPr id="10" name="Bildplatzhalter 9">
            <a:extLst>
              <a:ext uri="{FF2B5EF4-FFF2-40B4-BE49-F238E27FC236}">
                <a16:creationId xmlns:a16="http://schemas.microsoft.com/office/drawing/2014/main" id="{98BCC2CD-E757-E9D1-421E-D8EB6266B115}"/>
              </a:ext>
            </a:extLst>
          </p:cNvPr>
          <p:cNvSpPr>
            <a:spLocks noGrp="1"/>
          </p:cNvSpPr>
          <p:nvPr>
            <p:ph type="pic" sz="quarter" idx="11"/>
          </p:nvPr>
        </p:nvSpPr>
        <p:spPr>
          <a:xfrm>
            <a:off x="6350400" y="1772816"/>
            <a:ext cx="5328806" cy="4548356"/>
          </a:xfrm>
        </p:spPr>
        <p:txBody>
          <a:bodyPr/>
          <a:lstStyle/>
          <a:p>
            <a:pPr marL="342900" indent="-342900">
              <a:buFont typeface="Arial" panose="020B0604020202020204" pitchFamily="34" charset="0"/>
              <a:buChar char="•"/>
            </a:pPr>
            <a:r>
              <a:rPr lang="de-CH" sz="2000" dirty="0"/>
              <a:t>Datenherr der AV-Daten = Gemeinde</a:t>
            </a:r>
          </a:p>
          <a:p>
            <a:pPr marL="342900" indent="-342900">
              <a:lnSpc>
                <a:spcPct val="100000"/>
              </a:lnSpc>
              <a:buFont typeface="Arial" panose="020B0604020202020204" pitchFamily="34" charset="0"/>
              <a:buChar char="•"/>
            </a:pPr>
            <a:endParaRPr lang="de-CH" sz="2000" dirty="0"/>
          </a:p>
          <a:p>
            <a:pPr marL="342900" indent="-342900">
              <a:lnSpc>
                <a:spcPct val="100000"/>
              </a:lnSpc>
              <a:buFont typeface="Arial" panose="020B0604020202020204" pitchFamily="34" charset="0"/>
              <a:buChar char="•"/>
            </a:pPr>
            <a:r>
              <a:rPr lang="de-CH" sz="2000" dirty="0"/>
              <a:t>Nachführungsvertrag mit Geometer für 8 Jahre</a:t>
            </a:r>
          </a:p>
          <a:p>
            <a:pPr marL="342900" indent="-342900">
              <a:lnSpc>
                <a:spcPct val="100000"/>
              </a:lnSpc>
              <a:buFont typeface="Arial" panose="020B0604020202020204" pitchFamily="34" charset="0"/>
              <a:buChar char="•"/>
            </a:pPr>
            <a:endParaRPr lang="de-CH" sz="2000" dirty="0"/>
          </a:p>
          <a:p>
            <a:pPr marL="342900" indent="-342900">
              <a:lnSpc>
                <a:spcPct val="100000"/>
              </a:lnSpc>
              <a:buFont typeface="Arial" panose="020B0604020202020204" pitchFamily="34" charset="0"/>
              <a:buChar char="•"/>
            </a:pPr>
            <a:r>
              <a:rPr lang="de-CH" sz="2000" dirty="0" err="1"/>
              <a:t>Oringinale</a:t>
            </a:r>
            <a:r>
              <a:rPr lang="de-CH" sz="2000" dirty="0"/>
              <a:t> AV-Daten befinden sich bei den Geometern</a:t>
            </a:r>
          </a:p>
          <a:p>
            <a:pPr marL="342900" indent="-342900">
              <a:lnSpc>
                <a:spcPct val="100000"/>
              </a:lnSpc>
              <a:buFont typeface="Arial" panose="020B0604020202020204" pitchFamily="34" charset="0"/>
              <a:buChar char="•"/>
            </a:pPr>
            <a:endParaRPr lang="de-CH" sz="2000" dirty="0"/>
          </a:p>
          <a:p>
            <a:pPr marL="342900" indent="-342900">
              <a:lnSpc>
                <a:spcPct val="100000"/>
              </a:lnSpc>
              <a:buFont typeface="Arial" panose="020B0604020202020204" pitchFamily="34" charset="0"/>
              <a:buChar char="•"/>
            </a:pPr>
            <a:r>
              <a:rPr lang="de-CH" sz="2000" dirty="0"/>
              <a:t>Daten werden wöchentlich auf Kantonsstufe zusammengezogen (ZAV-Prozess)</a:t>
            </a:r>
          </a:p>
          <a:p>
            <a:pPr lvl="2" indent="0">
              <a:lnSpc>
                <a:spcPct val="100000"/>
              </a:lnSpc>
              <a:buNone/>
            </a:pPr>
            <a:endParaRPr lang="de-CH" sz="2000" dirty="0"/>
          </a:p>
          <a:p>
            <a:pPr marL="342900" indent="-342900">
              <a:lnSpc>
                <a:spcPct val="100000"/>
              </a:lnSpc>
              <a:buFont typeface="Arial" panose="020B0604020202020204" pitchFamily="34" charset="0"/>
              <a:buChar char="•"/>
            </a:pPr>
            <a:r>
              <a:rPr lang="de-CH" sz="2000" dirty="0"/>
              <a:t>Sehr unterschiedliche Bürostrukturen und unterschiedliche Organisation der Informatik</a:t>
            </a:r>
          </a:p>
          <a:p>
            <a:pPr marL="1062900" lvl="1" indent="-342900">
              <a:lnSpc>
                <a:spcPct val="100000"/>
              </a:lnSpc>
              <a:buFontTx/>
              <a:buChar char="-"/>
            </a:pPr>
            <a:endParaRPr lang="de-CH" sz="2000" dirty="0"/>
          </a:p>
          <a:p>
            <a:pPr marL="457200" indent="-457200">
              <a:lnSpc>
                <a:spcPct val="100000"/>
              </a:lnSpc>
              <a:buFontTx/>
              <a:buChar char="-"/>
            </a:pPr>
            <a:endParaRPr lang="de-CH" sz="2000" dirty="0"/>
          </a:p>
          <a:p>
            <a:pPr marL="1177200" lvl="1" indent="-457200">
              <a:buFontTx/>
              <a:buChar char="-"/>
            </a:pPr>
            <a:endParaRPr lang="de-CH" sz="2000" dirty="0"/>
          </a:p>
          <a:p>
            <a:pPr marL="1177200" lvl="1" indent="-457200">
              <a:buFontTx/>
              <a:buChar char="-"/>
            </a:pPr>
            <a:endParaRPr lang="de-CH" sz="2000" dirty="0"/>
          </a:p>
        </p:txBody>
      </p:sp>
      <p:sp>
        <p:nvSpPr>
          <p:cNvPr id="4" name="Foliennummernplatzhalter 3">
            <a:extLst>
              <a:ext uri="{FF2B5EF4-FFF2-40B4-BE49-F238E27FC236}">
                <a16:creationId xmlns:a16="http://schemas.microsoft.com/office/drawing/2014/main" id="{2B5615CD-EB0C-5F96-37AC-BFA0D4978196}"/>
              </a:ext>
            </a:extLst>
          </p:cNvPr>
          <p:cNvSpPr>
            <a:spLocks noGrp="1"/>
          </p:cNvSpPr>
          <p:nvPr>
            <p:ph type="sldNum" sz="quarter" idx="12"/>
          </p:nvPr>
        </p:nvSpPr>
        <p:spPr/>
        <p:txBody>
          <a:bodyPr/>
          <a:lstStyle/>
          <a:p>
            <a:fld id="{08CDCB92-CBFE-43F3-8E89-5C6345B766BA}" type="slidenum">
              <a:rPr lang="de-CH" noProof="0" smtClean="0"/>
              <a:pPr/>
              <a:t>2</a:t>
            </a:fld>
            <a:endParaRPr lang="de-CH" noProof="0"/>
          </a:p>
        </p:txBody>
      </p:sp>
      <p:pic>
        <p:nvPicPr>
          <p:cNvPr id="11" name="Inhaltsplatzhalter 10">
            <a:extLst>
              <a:ext uri="{FF2B5EF4-FFF2-40B4-BE49-F238E27FC236}">
                <a16:creationId xmlns:a16="http://schemas.microsoft.com/office/drawing/2014/main" id="{F1774177-BDE3-7C6D-E10B-5CD60CD9CD66}"/>
              </a:ext>
            </a:extLst>
          </p:cNvPr>
          <p:cNvPicPr>
            <a:picLocks noGrp="1" noChangeAspect="1"/>
          </p:cNvPicPr>
          <p:nvPr>
            <p:ph sz="quarter" idx="10"/>
          </p:nvPr>
        </p:nvPicPr>
        <p:blipFill>
          <a:blip r:embed="rId3"/>
          <a:stretch>
            <a:fillRect/>
          </a:stretch>
        </p:blipFill>
        <p:spPr>
          <a:xfrm>
            <a:off x="864000" y="1634674"/>
            <a:ext cx="5073949" cy="4788351"/>
          </a:xfrm>
        </p:spPr>
      </p:pic>
    </p:spTree>
    <p:extLst>
      <p:ext uri="{BB962C8B-B14F-4D97-AF65-F5344CB8AC3E}">
        <p14:creationId xmlns:p14="http://schemas.microsoft.com/office/powerpoint/2010/main" val="125472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AC1F0-E8CB-6F16-3735-637A14313F81}"/>
              </a:ext>
            </a:extLst>
          </p:cNvPr>
          <p:cNvSpPr>
            <a:spLocks noGrp="1"/>
          </p:cNvSpPr>
          <p:nvPr>
            <p:ph type="title"/>
          </p:nvPr>
        </p:nvSpPr>
        <p:spPr/>
        <p:txBody>
          <a:bodyPr/>
          <a:lstStyle/>
          <a:p>
            <a:r>
              <a:rPr lang="de-CH" dirty="0"/>
              <a:t>Gesetzliche Grundlagen</a:t>
            </a:r>
            <a:r>
              <a:rPr lang="de-CH" noProof="0" dirty="0"/>
              <a:t> </a:t>
            </a:r>
          </a:p>
        </p:txBody>
      </p:sp>
      <p:sp>
        <p:nvSpPr>
          <p:cNvPr id="3" name="Inhaltsplatzhalter 2">
            <a:extLst>
              <a:ext uri="{FF2B5EF4-FFF2-40B4-BE49-F238E27FC236}">
                <a16:creationId xmlns:a16="http://schemas.microsoft.com/office/drawing/2014/main" id="{055090B2-2608-9726-C8B2-98E1D7D958A0}"/>
              </a:ext>
            </a:extLst>
          </p:cNvPr>
          <p:cNvSpPr>
            <a:spLocks noGrp="1"/>
          </p:cNvSpPr>
          <p:nvPr>
            <p:ph idx="1"/>
          </p:nvPr>
        </p:nvSpPr>
        <p:spPr/>
        <p:txBody>
          <a:bodyPr/>
          <a:lstStyle/>
          <a:p>
            <a:pPr marL="360000" lvl="1" indent="0">
              <a:lnSpc>
                <a:spcPct val="100000"/>
              </a:lnSpc>
              <a:buNone/>
            </a:pPr>
            <a:r>
              <a:rPr lang="de-CH" sz="1800" b="1" dirty="0">
                <a:hlinkClick r:id="rId3">
                  <a:extLst>
                    <a:ext uri="{A12FA001-AC4F-418D-AE19-62706E023703}">
                      <ahyp:hlinkClr xmlns:ahyp="http://schemas.microsoft.com/office/drawing/2018/hyperlinkcolor" val="tx"/>
                    </a:ext>
                  </a:extLst>
                </a:hlinkClick>
              </a:rPr>
              <a:t>VAV Art. 19 Informationssicherheit</a:t>
            </a:r>
            <a:endParaRPr lang="de-CH" sz="1800" b="1" dirty="0"/>
          </a:p>
          <a:p>
            <a:pPr marL="360000" lvl="1" indent="0">
              <a:lnSpc>
                <a:spcPct val="100000"/>
              </a:lnSpc>
              <a:buNone/>
            </a:pPr>
            <a:r>
              <a:rPr lang="de-CH" sz="1800" baseline="30000" dirty="0"/>
              <a:t>1</a:t>
            </a:r>
            <a:r>
              <a:rPr lang="de-CH" sz="1800" dirty="0"/>
              <a:t> Wer Daten der amtlichen Vermessung verwaltet, sorgt in Anwendung der Standards ISO/IEC 27001:2013 und ISO/IEC 27005:2018 für die Daten- und Informationssicherheit.</a:t>
            </a:r>
          </a:p>
          <a:p>
            <a:pPr marL="360000" lvl="1" indent="0">
              <a:lnSpc>
                <a:spcPct val="100000"/>
              </a:lnSpc>
              <a:buNone/>
            </a:pPr>
            <a:r>
              <a:rPr lang="de-CH" sz="1800" baseline="30000" dirty="0"/>
              <a:t>2</a:t>
            </a:r>
            <a:r>
              <a:rPr lang="de-CH" sz="1800" dirty="0"/>
              <a:t> Die originären Daten müssen in einer Dateninfrastruktur verwaltet werden, die sich in der Schweiz befindet. Die Betreiberin der Dateninfrastruktur muss ihren Sitz in der Schweiz haben. Vertraglich muss sichergestellt sein, dass die kantonale Vermessungsaufsicht jederzeit Zugriff auf die Daten hat.</a:t>
            </a:r>
          </a:p>
          <a:p>
            <a:pPr marL="360000" lvl="1" indent="0">
              <a:lnSpc>
                <a:spcPct val="100000"/>
              </a:lnSpc>
              <a:buNone/>
            </a:pPr>
            <a:endParaRPr lang="de-CH" sz="1800" dirty="0"/>
          </a:p>
          <a:p>
            <a:pPr marL="360000" lvl="1" indent="0">
              <a:lnSpc>
                <a:spcPct val="100000"/>
              </a:lnSpc>
              <a:buNone/>
            </a:pPr>
            <a:r>
              <a:rPr lang="de-CH" sz="1800" b="1" baseline="30000" dirty="0"/>
              <a:t>3</a:t>
            </a:r>
            <a:r>
              <a:rPr lang="de-CH" sz="1800" b="1" dirty="0"/>
              <a:t> Die kantonale Vermessungsaufsicht prüft die Informationssicherheit:</a:t>
            </a:r>
          </a:p>
          <a:p>
            <a:pPr marL="360000" lvl="1" indent="0">
              <a:lnSpc>
                <a:spcPct val="100000"/>
              </a:lnSpc>
              <a:buNone/>
            </a:pPr>
            <a:r>
              <a:rPr lang="de-CH" sz="1800" dirty="0"/>
              <a:t>a. bei Betrieben, die nach ISO/IEC 27001:2013 zertifiziert sind, durch Überprüfung der Aktualität der Zertifizierung;</a:t>
            </a:r>
          </a:p>
          <a:p>
            <a:pPr marL="360000" lvl="1" indent="0">
              <a:lnSpc>
                <a:spcPct val="100000"/>
              </a:lnSpc>
              <a:buNone/>
            </a:pPr>
            <a:r>
              <a:rPr lang="de-CH" sz="1800" b="1" dirty="0"/>
              <a:t>b. bei allen anderen Betrieben, durch Überprüfung der Einhaltung des Standards ISO/IEC 27001:2013 unter Anwendung des Standards ISO/IEC 27004:2016.</a:t>
            </a:r>
          </a:p>
          <a:p>
            <a:pPr marL="360000" lvl="1" indent="0">
              <a:lnSpc>
                <a:spcPct val="100000"/>
              </a:lnSpc>
              <a:buNone/>
            </a:pPr>
            <a:endParaRPr lang="de-CH" sz="1800" b="1" dirty="0"/>
          </a:p>
          <a:p>
            <a:pPr marL="360000" lvl="1" indent="0">
              <a:lnSpc>
                <a:spcPct val="100000"/>
              </a:lnSpc>
              <a:buNone/>
            </a:pPr>
            <a:endParaRPr lang="de-CH" sz="1800" b="1" dirty="0"/>
          </a:p>
          <a:p>
            <a:pPr marL="360000" lvl="1" indent="0">
              <a:lnSpc>
                <a:spcPct val="100000"/>
              </a:lnSpc>
              <a:buNone/>
            </a:pPr>
            <a:r>
              <a:rPr lang="de-CH" sz="1600" b="1" dirty="0"/>
              <a:t>Bemerkung AGI: </a:t>
            </a:r>
            <a:br>
              <a:rPr lang="de-CH" sz="1600" b="1" dirty="0"/>
            </a:br>
            <a:r>
              <a:rPr lang="de-CH" sz="1600" dirty="0"/>
              <a:t>Norm</a:t>
            </a:r>
            <a:r>
              <a:rPr lang="de-CH" sz="1600" b="1" dirty="0"/>
              <a:t> </a:t>
            </a:r>
            <a:r>
              <a:rPr lang="de-CH" sz="1600" dirty="0"/>
              <a:t>27001:2013 ist nicht mehr aktuell -&gt; neue Version Stand ISO/IEC 27001:2022 verwendet</a:t>
            </a:r>
          </a:p>
          <a:p>
            <a:pPr marL="360000" lvl="1" indent="0">
              <a:lnSpc>
                <a:spcPct val="100000"/>
              </a:lnSpc>
              <a:buNone/>
            </a:pPr>
            <a:endParaRPr lang="de-CH" sz="1600" dirty="0"/>
          </a:p>
          <a:p>
            <a:pPr marL="360000" lvl="1" indent="0">
              <a:lnSpc>
                <a:spcPct val="100000"/>
              </a:lnSpc>
              <a:buNone/>
            </a:pPr>
            <a:endParaRPr lang="de-CH" sz="1600" dirty="0"/>
          </a:p>
          <a:p>
            <a:pPr marL="0" indent="0">
              <a:buNone/>
            </a:pPr>
            <a:endParaRPr lang="de-CH" sz="2400" noProof="0" dirty="0"/>
          </a:p>
        </p:txBody>
      </p:sp>
      <p:sp>
        <p:nvSpPr>
          <p:cNvPr id="4" name="Foliennummernplatzhalter 3">
            <a:extLst>
              <a:ext uri="{FF2B5EF4-FFF2-40B4-BE49-F238E27FC236}">
                <a16:creationId xmlns:a16="http://schemas.microsoft.com/office/drawing/2014/main" id="{2B5615CD-EB0C-5F96-37AC-BFA0D4978196}"/>
              </a:ext>
            </a:extLst>
          </p:cNvPr>
          <p:cNvSpPr>
            <a:spLocks noGrp="1"/>
          </p:cNvSpPr>
          <p:nvPr>
            <p:ph type="sldNum" sz="quarter" idx="10"/>
          </p:nvPr>
        </p:nvSpPr>
        <p:spPr/>
        <p:txBody>
          <a:bodyPr/>
          <a:lstStyle/>
          <a:p>
            <a:fld id="{08CDCB92-CBFE-43F3-8E89-5C6345B766BA}" type="slidenum">
              <a:rPr lang="de-CH" noProof="0" smtClean="0"/>
              <a:pPr/>
              <a:t>3</a:t>
            </a:fld>
            <a:endParaRPr lang="de-CH" noProof="0"/>
          </a:p>
        </p:txBody>
      </p:sp>
    </p:spTree>
    <p:extLst>
      <p:ext uri="{BB962C8B-B14F-4D97-AF65-F5344CB8AC3E}">
        <p14:creationId xmlns:p14="http://schemas.microsoft.com/office/powerpoint/2010/main" val="127496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4DE9F-D400-BBCF-231C-B4A49E552385}"/>
              </a:ext>
            </a:extLst>
          </p:cNvPr>
          <p:cNvSpPr>
            <a:spLocks noGrp="1"/>
          </p:cNvSpPr>
          <p:nvPr>
            <p:ph type="title"/>
          </p:nvPr>
        </p:nvSpPr>
        <p:spPr/>
        <p:txBody>
          <a:bodyPr/>
          <a:lstStyle/>
          <a:p>
            <a:r>
              <a:rPr lang="de-CH" dirty="0"/>
              <a:t>Ziele des AGI</a:t>
            </a:r>
          </a:p>
        </p:txBody>
      </p:sp>
      <p:sp>
        <p:nvSpPr>
          <p:cNvPr id="3" name="Inhaltsplatzhalter 2">
            <a:extLst>
              <a:ext uri="{FF2B5EF4-FFF2-40B4-BE49-F238E27FC236}">
                <a16:creationId xmlns:a16="http://schemas.microsoft.com/office/drawing/2014/main" id="{6C9C6201-0A7D-3F53-1862-2577836EB328}"/>
              </a:ext>
            </a:extLst>
          </p:cNvPr>
          <p:cNvSpPr>
            <a:spLocks noGrp="1"/>
          </p:cNvSpPr>
          <p:nvPr>
            <p:ph idx="1"/>
          </p:nvPr>
        </p:nvSpPr>
        <p:spPr/>
        <p:txBody>
          <a:bodyPr/>
          <a:lstStyle/>
          <a:p>
            <a:endParaRPr lang="de-CH" dirty="0"/>
          </a:p>
          <a:p>
            <a:r>
              <a:rPr lang="de-CH" dirty="0"/>
              <a:t>Erfüllen des gesetzlichen Auftrags</a:t>
            </a:r>
          </a:p>
          <a:p>
            <a:r>
              <a:rPr lang="de-CH" dirty="0"/>
              <a:t>Sicherstellen der Informationssicherheit bezüglich der Daten der AV</a:t>
            </a:r>
          </a:p>
          <a:p>
            <a:r>
              <a:rPr lang="de-CH" dirty="0"/>
              <a:t>Konkretes Hilfsmittel für die Nachführungsstellen zur Prüfung ihrer IKT-Resilienz</a:t>
            </a:r>
          </a:p>
          <a:p>
            <a:r>
              <a:rPr lang="de-CH" dirty="0"/>
              <a:t>Einheitlicher Fragebogen, welcher auf alle Nachführungsstellen der AV anwendbar ist</a:t>
            </a:r>
          </a:p>
          <a:p>
            <a:pPr marL="0" indent="0">
              <a:buNone/>
            </a:pPr>
            <a:endParaRPr lang="de-CH" dirty="0"/>
          </a:p>
          <a:p>
            <a:pPr marL="0" indent="0">
              <a:buNone/>
            </a:pPr>
            <a:r>
              <a:rPr lang="de-CH" b="1" dirty="0"/>
              <a:t>Ziel ist nicht eine Bewertung der Büros!</a:t>
            </a:r>
          </a:p>
        </p:txBody>
      </p:sp>
      <p:sp>
        <p:nvSpPr>
          <p:cNvPr id="4" name="Foliennummernplatzhalter 3">
            <a:extLst>
              <a:ext uri="{FF2B5EF4-FFF2-40B4-BE49-F238E27FC236}">
                <a16:creationId xmlns:a16="http://schemas.microsoft.com/office/drawing/2014/main" id="{F2E832EC-7A69-4FF8-41DB-BFBFD8CBA656}"/>
              </a:ext>
            </a:extLst>
          </p:cNvPr>
          <p:cNvSpPr>
            <a:spLocks noGrp="1"/>
          </p:cNvSpPr>
          <p:nvPr>
            <p:ph type="sldNum" sz="quarter" idx="10"/>
          </p:nvPr>
        </p:nvSpPr>
        <p:spPr/>
        <p:txBody>
          <a:bodyPr/>
          <a:lstStyle/>
          <a:p>
            <a:fld id="{08CDCB92-CBFE-43F3-8E89-5C6345B766BA}" type="slidenum">
              <a:rPr lang="de-CH" noProof="0" smtClean="0"/>
              <a:pPr/>
              <a:t>4</a:t>
            </a:fld>
            <a:endParaRPr lang="de-CH" noProof="0"/>
          </a:p>
        </p:txBody>
      </p:sp>
    </p:spTree>
    <p:extLst>
      <p:ext uri="{BB962C8B-B14F-4D97-AF65-F5344CB8AC3E}">
        <p14:creationId xmlns:p14="http://schemas.microsoft.com/office/powerpoint/2010/main" val="3334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2B5DD-FD07-5099-D143-C6A78F92B64D}"/>
              </a:ext>
            </a:extLst>
          </p:cNvPr>
          <p:cNvSpPr>
            <a:spLocks noGrp="1"/>
          </p:cNvSpPr>
          <p:nvPr>
            <p:ph type="title"/>
          </p:nvPr>
        </p:nvSpPr>
        <p:spPr>
          <a:xfrm>
            <a:off x="864000" y="1047600"/>
            <a:ext cx="10972800" cy="1157264"/>
          </a:xfrm>
        </p:spPr>
        <p:txBody>
          <a:bodyPr/>
          <a:lstStyle/>
          <a:p>
            <a:r>
              <a:rPr lang="de-CH" dirty="0"/>
              <a:t>Überprüfung der Einhaltung des Standards ISO/IEC 27001:2013, wie geht das?</a:t>
            </a:r>
          </a:p>
        </p:txBody>
      </p:sp>
      <p:sp>
        <p:nvSpPr>
          <p:cNvPr id="3" name="Inhaltsplatzhalter 2">
            <a:extLst>
              <a:ext uri="{FF2B5EF4-FFF2-40B4-BE49-F238E27FC236}">
                <a16:creationId xmlns:a16="http://schemas.microsoft.com/office/drawing/2014/main" id="{77BE8AF9-5906-1059-6FB2-0E83B35950F3}"/>
              </a:ext>
            </a:extLst>
          </p:cNvPr>
          <p:cNvSpPr>
            <a:spLocks noGrp="1"/>
          </p:cNvSpPr>
          <p:nvPr>
            <p:ph idx="1"/>
          </p:nvPr>
        </p:nvSpPr>
        <p:spPr>
          <a:xfrm>
            <a:off x="864000" y="2611664"/>
            <a:ext cx="10968000" cy="3810736"/>
          </a:xfrm>
        </p:spPr>
        <p:txBody>
          <a:bodyPr/>
          <a:lstStyle/>
          <a:p>
            <a:pPr>
              <a:buFontTx/>
              <a:buChar char="-"/>
            </a:pPr>
            <a:r>
              <a:rPr lang="de-CH" dirty="0"/>
              <a:t>Standard ist sehr offen gehalten und gibt wenig konkrete Massnahmen vor</a:t>
            </a:r>
          </a:p>
          <a:p>
            <a:pPr>
              <a:buFontTx/>
              <a:buChar char="-"/>
            </a:pPr>
            <a:r>
              <a:rPr lang="de-CH" dirty="0"/>
              <a:t>Unternehmen müssen ihre Risiken kennen, tolerierbare Risiken abwägen und daraus die nötigen technischen und organisatorischen Massnahmen ableiten</a:t>
            </a:r>
          </a:p>
          <a:p>
            <a:pPr marL="0" indent="0">
              <a:buNone/>
            </a:pPr>
            <a:endParaRPr lang="de-CH" dirty="0"/>
          </a:p>
          <a:p>
            <a:pPr marL="0" indent="0">
              <a:buNone/>
            </a:pPr>
            <a:r>
              <a:rPr lang="de-CH" dirty="0"/>
              <a:t>Grundsatzfrage dabei: </a:t>
            </a:r>
            <a:br>
              <a:rPr lang="de-CH" dirty="0"/>
            </a:br>
            <a:r>
              <a:rPr lang="de-CH" dirty="0"/>
              <a:t>Wie weit geht der gesetzliche Auftrag der Vermessungsaufsicht?</a:t>
            </a:r>
          </a:p>
          <a:p>
            <a:pPr>
              <a:buFontTx/>
              <a:buChar char="-"/>
            </a:pPr>
            <a:endParaRPr lang="de-CH" dirty="0"/>
          </a:p>
          <a:p>
            <a:pPr marL="0" indent="0">
              <a:buNone/>
            </a:pPr>
            <a:endParaRPr lang="de-CH" dirty="0"/>
          </a:p>
        </p:txBody>
      </p:sp>
      <p:sp>
        <p:nvSpPr>
          <p:cNvPr id="4" name="Foliennummernplatzhalter 3">
            <a:extLst>
              <a:ext uri="{FF2B5EF4-FFF2-40B4-BE49-F238E27FC236}">
                <a16:creationId xmlns:a16="http://schemas.microsoft.com/office/drawing/2014/main" id="{C4B7013A-8075-409D-65C2-A6E34DF3835E}"/>
              </a:ext>
            </a:extLst>
          </p:cNvPr>
          <p:cNvSpPr>
            <a:spLocks noGrp="1"/>
          </p:cNvSpPr>
          <p:nvPr>
            <p:ph type="sldNum" sz="quarter" idx="10"/>
          </p:nvPr>
        </p:nvSpPr>
        <p:spPr/>
        <p:txBody>
          <a:bodyPr/>
          <a:lstStyle/>
          <a:p>
            <a:fld id="{08CDCB92-CBFE-43F3-8E89-5C6345B766BA}" type="slidenum">
              <a:rPr lang="de-CH" noProof="0" smtClean="0"/>
              <a:pPr/>
              <a:t>5</a:t>
            </a:fld>
            <a:endParaRPr lang="de-CH" noProof="0"/>
          </a:p>
        </p:txBody>
      </p:sp>
    </p:spTree>
    <p:extLst>
      <p:ext uri="{BB962C8B-B14F-4D97-AF65-F5344CB8AC3E}">
        <p14:creationId xmlns:p14="http://schemas.microsoft.com/office/powerpoint/2010/main" val="141992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DE23C-E830-6DAB-805D-1FA247FFF1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6169F9-BD00-DC4E-B469-89EB35A04143}"/>
              </a:ext>
            </a:extLst>
          </p:cNvPr>
          <p:cNvSpPr>
            <a:spLocks noGrp="1"/>
          </p:cNvSpPr>
          <p:nvPr>
            <p:ph type="title"/>
          </p:nvPr>
        </p:nvSpPr>
        <p:spPr/>
        <p:txBody>
          <a:bodyPr/>
          <a:lstStyle/>
          <a:p>
            <a:r>
              <a:rPr lang="de-CH" dirty="0"/>
              <a:t>Erarbeitung Fragebogen </a:t>
            </a:r>
          </a:p>
        </p:txBody>
      </p:sp>
      <p:sp>
        <p:nvSpPr>
          <p:cNvPr id="3" name="Inhaltsplatzhalter 2">
            <a:extLst>
              <a:ext uri="{FF2B5EF4-FFF2-40B4-BE49-F238E27FC236}">
                <a16:creationId xmlns:a16="http://schemas.microsoft.com/office/drawing/2014/main" id="{6267419D-5CEA-3AC3-9587-BB233423C96C}"/>
              </a:ext>
            </a:extLst>
          </p:cNvPr>
          <p:cNvSpPr>
            <a:spLocks noGrp="1"/>
          </p:cNvSpPr>
          <p:nvPr>
            <p:ph idx="1"/>
          </p:nvPr>
        </p:nvSpPr>
        <p:spPr>
          <a:xfrm>
            <a:off x="864000" y="1772816"/>
            <a:ext cx="10968000" cy="4548356"/>
          </a:xfrm>
        </p:spPr>
        <p:txBody>
          <a:bodyPr/>
          <a:lstStyle/>
          <a:p>
            <a:r>
              <a:rPr lang="de-CH" dirty="0"/>
              <a:t>Entwurf Fragebogen durch AGI mit Fokus auf Ingenieurbüro</a:t>
            </a:r>
            <a:br>
              <a:rPr lang="de-CH" dirty="0"/>
            </a:br>
            <a:r>
              <a:rPr lang="de-CH" sz="1800" dirty="0"/>
              <a:t>Verwendete Grundlagen:</a:t>
            </a:r>
          </a:p>
          <a:p>
            <a:pPr marL="720000" lvl="2">
              <a:lnSpc>
                <a:spcPct val="100000"/>
              </a:lnSpc>
              <a:buClr>
                <a:schemeClr val="accent4"/>
              </a:buClr>
              <a:buSzPct val="100000"/>
            </a:pPr>
            <a:r>
              <a:rPr lang="de-CH" sz="1800" dirty="0"/>
              <a:t>Minimalstandard zur Verbesserung der IKT-Resilienz, BWL</a:t>
            </a:r>
          </a:p>
          <a:p>
            <a:pPr marL="720000" lvl="2">
              <a:lnSpc>
                <a:spcPct val="100000"/>
              </a:lnSpc>
            </a:pPr>
            <a:r>
              <a:rPr lang="de-CH" sz="1800" dirty="0"/>
              <a:t>ISO/IEC 27001:2022</a:t>
            </a:r>
          </a:p>
          <a:p>
            <a:pPr marL="720000" lvl="2">
              <a:lnSpc>
                <a:spcPct val="100000"/>
              </a:lnSpc>
            </a:pPr>
            <a:r>
              <a:rPr lang="de-CH" sz="1800" dirty="0"/>
              <a:t>Merkblatt Informationssicherheit für </a:t>
            </a:r>
            <a:r>
              <a:rPr lang="de-CH" sz="1800" dirty="0" err="1"/>
              <a:t>KMU’s</a:t>
            </a:r>
            <a:endParaRPr lang="de-CH" sz="1800" dirty="0"/>
          </a:p>
          <a:p>
            <a:pPr marL="720000" lvl="2">
              <a:lnSpc>
                <a:spcPct val="100000"/>
              </a:lnSpc>
            </a:pPr>
            <a:r>
              <a:rPr lang="de-CH" sz="1800" dirty="0"/>
              <a:t>Erkenntnisse Nachführungsverifikation</a:t>
            </a:r>
          </a:p>
          <a:p>
            <a:pPr marL="720000" lvl="2">
              <a:lnSpc>
                <a:spcPct val="100000"/>
              </a:lnSpc>
            </a:pPr>
            <a:r>
              <a:rPr lang="de-CH" sz="1800" dirty="0"/>
              <a:t>weitere..</a:t>
            </a:r>
            <a:endParaRPr lang="de-CH" sz="2400" dirty="0"/>
          </a:p>
          <a:p>
            <a:r>
              <a:rPr lang="de-CH" dirty="0"/>
              <a:t>Konsolidierung intern mit Sicherheitsverantwortlichen des KAIO</a:t>
            </a:r>
            <a:br>
              <a:rPr lang="de-CH" dirty="0"/>
            </a:br>
            <a:r>
              <a:rPr lang="de-CH" dirty="0"/>
              <a:t>	</a:t>
            </a:r>
            <a:r>
              <a:rPr lang="de-CH" sz="2000" dirty="0"/>
              <a:t>1. Testlauf anlässlich einer Nachführungsverifikation</a:t>
            </a:r>
          </a:p>
          <a:p>
            <a:r>
              <a:rPr lang="de-CH" dirty="0"/>
              <a:t>Review durch Informatiker eines Geometerbüros</a:t>
            </a:r>
            <a:br>
              <a:rPr lang="de-CH" dirty="0"/>
            </a:br>
            <a:r>
              <a:rPr lang="de-CH" dirty="0"/>
              <a:t>	</a:t>
            </a:r>
            <a:r>
              <a:rPr lang="de-CH" sz="2000" dirty="0"/>
              <a:t>2. Testlauf anhand Nachführungsverifikation</a:t>
            </a:r>
          </a:p>
          <a:p>
            <a:r>
              <a:rPr lang="de-CH" dirty="0"/>
              <a:t>Präsentation und Finalisierung inhaltlich mit AGLAV* </a:t>
            </a:r>
          </a:p>
          <a:p>
            <a:pPr marL="0" indent="0">
              <a:lnSpc>
                <a:spcPct val="100000"/>
              </a:lnSpc>
              <a:buNone/>
            </a:pPr>
            <a:r>
              <a:rPr lang="de-CH" dirty="0"/>
              <a:t>*</a:t>
            </a:r>
            <a:r>
              <a:rPr lang="de-CH" sz="1800" dirty="0"/>
              <a:t>AGLAV = Arbeitsgruppe Lenkung AV, geosuisse Bern (gemeinsame AG aus Vertretern freierwerbender Geometerbüros sowie AGI Kanton Bern)</a:t>
            </a:r>
          </a:p>
          <a:p>
            <a:pPr>
              <a:buFontTx/>
              <a:buChar char="-"/>
            </a:pPr>
            <a:endParaRPr lang="de-CH" dirty="0"/>
          </a:p>
        </p:txBody>
      </p:sp>
      <p:sp>
        <p:nvSpPr>
          <p:cNvPr id="4" name="Foliennummernplatzhalter 3">
            <a:extLst>
              <a:ext uri="{FF2B5EF4-FFF2-40B4-BE49-F238E27FC236}">
                <a16:creationId xmlns:a16="http://schemas.microsoft.com/office/drawing/2014/main" id="{3A4F3E81-0A21-4C2D-C97F-58B4168A60BC}"/>
              </a:ext>
            </a:extLst>
          </p:cNvPr>
          <p:cNvSpPr>
            <a:spLocks noGrp="1"/>
          </p:cNvSpPr>
          <p:nvPr>
            <p:ph type="sldNum" sz="quarter" idx="10"/>
          </p:nvPr>
        </p:nvSpPr>
        <p:spPr/>
        <p:txBody>
          <a:bodyPr/>
          <a:lstStyle/>
          <a:p>
            <a:fld id="{08CDCB92-CBFE-43F3-8E89-5C6345B766BA}" type="slidenum">
              <a:rPr lang="de-CH" noProof="0" smtClean="0"/>
              <a:pPr/>
              <a:t>6</a:t>
            </a:fld>
            <a:endParaRPr lang="de-CH" noProof="0"/>
          </a:p>
        </p:txBody>
      </p:sp>
    </p:spTree>
    <p:extLst>
      <p:ext uri="{BB962C8B-B14F-4D97-AF65-F5344CB8AC3E}">
        <p14:creationId xmlns:p14="http://schemas.microsoft.com/office/powerpoint/2010/main" val="354690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4CF00-C4CE-D206-0AB5-6E6EF2DF84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D104AD-BE86-57B6-3020-44A38B4526AA}"/>
              </a:ext>
            </a:extLst>
          </p:cNvPr>
          <p:cNvSpPr>
            <a:spLocks noGrp="1"/>
          </p:cNvSpPr>
          <p:nvPr>
            <p:ph type="title"/>
          </p:nvPr>
        </p:nvSpPr>
        <p:spPr/>
        <p:txBody>
          <a:bodyPr/>
          <a:lstStyle/>
          <a:p>
            <a:r>
              <a:rPr lang="de-CH" dirty="0"/>
              <a:t>Anwendung Fragebogen im Kanton Bern</a:t>
            </a:r>
          </a:p>
        </p:txBody>
      </p:sp>
      <p:sp>
        <p:nvSpPr>
          <p:cNvPr id="3" name="Inhaltsplatzhalter 2">
            <a:extLst>
              <a:ext uri="{FF2B5EF4-FFF2-40B4-BE49-F238E27FC236}">
                <a16:creationId xmlns:a16="http://schemas.microsoft.com/office/drawing/2014/main" id="{23E5D5E9-0DF3-1435-D499-FC9007D509D3}"/>
              </a:ext>
            </a:extLst>
          </p:cNvPr>
          <p:cNvSpPr>
            <a:spLocks noGrp="1"/>
          </p:cNvSpPr>
          <p:nvPr>
            <p:ph idx="1"/>
          </p:nvPr>
        </p:nvSpPr>
        <p:spPr/>
        <p:txBody>
          <a:bodyPr/>
          <a:lstStyle/>
          <a:p>
            <a:pPr marL="0" indent="0">
              <a:buNone/>
            </a:pPr>
            <a:endParaRPr lang="de-CH" dirty="0"/>
          </a:p>
          <a:p>
            <a:pPr>
              <a:buFontTx/>
              <a:buChar char="-"/>
            </a:pPr>
            <a:r>
              <a:rPr lang="de-CH" dirty="0"/>
              <a:t>Auftrag zur Selbstüberprüfung der Nachführungsstellen anhand Fragebogen, Nov. 2025</a:t>
            </a:r>
          </a:p>
          <a:p>
            <a:pPr marL="0" indent="0">
              <a:buNone/>
            </a:pPr>
            <a:r>
              <a:rPr lang="de-CH" dirty="0"/>
              <a:t> </a:t>
            </a:r>
          </a:p>
          <a:p>
            <a:pPr>
              <a:buFontTx/>
              <a:buChar char="-"/>
            </a:pPr>
            <a:r>
              <a:rPr lang="de-CH" dirty="0"/>
              <a:t>Abgabe der AV-relevanten Antworten sowie Bestätigung der Überprüfung mit Jahresbericht, März 2026</a:t>
            </a:r>
          </a:p>
          <a:p>
            <a:pPr>
              <a:buFontTx/>
              <a:buChar char="-"/>
            </a:pPr>
            <a:endParaRPr lang="de-CH" dirty="0"/>
          </a:p>
          <a:p>
            <a:pPr>
              <a:buFontTx/>
              <a:buChar char="-"/>
            </a:pPr>
            <a:r>
              <a:rPr lang="de-CH" dirty="0"/>
              <a:t>Auswertung der Antworten und weiteres Vorgehen ist momentan noch offen</a:t>
            </a:r>
          </a:p>
          <a:p>
            <a:pPr>
              <a:buFontTx/>
              <a:buChar char="-"/>
            </a:pPr>
            <a:endParaRPr lang="de-CH" dirty="0"/>
          </a:p>
          <a:p>
            <a:pPr>
              <a:buFontTx/>
              <a:buChar char="-"/>
            </a:pPr>
            <a:endParaRPr lang="de-CH" dirty="0"/>
          </a:p>
          <a:p>
            <a:pPr marL="0" indent="0">
              <a:buNone/>
            </a:pPr>
            <a:endParaRPr lang="de-CH" dirty="0"/>
          </a:p>
        </p:txBody>
      </p:sp>
      <p:sp>
        <p:nvSpPr>
          <p:cNvPr id="4" name="Foliennummernplatzhalter 3">
            <a:extLst>
              <a:ext uri="{FF2B5EF4-FFF2-40B4-BE49-F238E27FC236}">
                <a16:creationId xmlns:a16="http://schemas.microsoft.com/office/drawing/2014/main" id="{43F0A802-6BFF-1069-A3A1-6AF25732675E}"/>
              </a:ext>
            </a:extLst>
          </p:cNvPr>
          <p:cNvSpPr>
            <a:spLocks noGrp="1"/>
          </p:cNvSpPr>
          <p:nvPr>
            <p:ph type="sldNum" sz="quarter" idx="10"/>
          </p:nvPr>
        </p:nvSpPr>
        <p:spPr/>
        <p:txBody>
          <a:bodyPr/>
          <a:lstStyle/>
          <a:p>
            <a:fld id="{08CDCB92-CBFE-43F3-8E89-5C6345B766BA}" type="slidenum">
              <a:rPr lang="de-CH" noProof="0" smtClean="0"/>
              <a:pPr/>
              <a:t>7</a:t>
            </a:fld>
            <a:endParaRPr lang="de-CH" noProof="0"/>
          </a:p>
        </p:txBody>
      </p:sp>
    </p:spTree>
    <p:extLst>
      <p:ext uri="{BB962C8B-B14F-4D97-AF65-F5344CB8AC3E}">
        <p14:creationId xmlns:p14="http://schemas.microsoft.com/office/powerpoint/2010/main" val="204610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916-06CE-B782-E753-34F60929BAA6}"/>
              </a:ext>
            </a:extLst>
          </p:cNvPr>
          <p:cNvSpPr>
            <a:spLocks noGrp="1"/>
          </p:cNvSpPr>
          <p:nvPr>
            <p:ph type="title"/>
          </p:nvPr>
        </p:nvSpPr>
        <p:spPr/>
        <p:txBody>
          <a:bodyPr/>
          <a:lstStyle/>
          <a:p>
            <a:r>
              <a:rPr lang="de-CH" sz="3600" noProof="0" dirty="0"/>
              <a:t>Aufbau </a:t>
            </a:r>
            <a:r>
              <a:rPr lang="de-CH" sz="3600" noProof="0" dirty="0" err="1"/>
              <a:t>Selfassessment</a:t>
            </a:r>
            <a:r>
              <a:rPr lang="de-CH" sz="3600" noProof="0" dirty="0"/>
              <a:t>-Tool</a:t>
            </a:r>
            <a:endParaRPr lang="de-CH" dirty="0"/>
          </a:p>
        </p:txBody>
      </p:sp>
      <p:sp>
        <p:nvSpPr>
          <p:cNvPr id="3" name="Inhaltsplatzhalter 2">
            <a:extLst>
              <a:ext uri="{FF2B5EF4-FFF2-40B4-BE49-F238E27FC236}">
                <a16:creationId xmlns:a16="http://schemas.microsoft.com/office/drawing/2014/main" id="{7A45D691-AEE6-36BE-526E-12E08D3BE704}"/>
              </a:ext>
            </a:extLst>
          </p:cNvPr>
          <p:cNvSpPr>
            <a:spLocks noGrp="1"/>
          </p:cNvSpPr>
          <p:nvPr>
            <p:ph idx="1"/>
          </p:nvPr>
        </p:nvSpPr>
        <p:spPr/>
        <p:txBody>
          <a:bodyPr/>
          <a:lstStyle/>
          <a:p>
            <a:r>
              <a:rPr lang="de-CH" dirty="0"/>
              <a:t>Fragenkatalog in Anlehnung an den «Minimalstandard zur Verbesserung der IKT-Resilienz» des BWL</a:t>
            </a:r>
          </a:p>
          <a:p>
            <a:endParaRPr lang="de-CH" dirty="0"/>
          </a:p>
          <a:p>
            <a:r>
              <a:rPr lang="de-CH" dirty="0"/>
              <a:t>Basiert auf den von NIST definierten Funktionen des </a:t>
            </a:r>
            <a:r>
              <a:rPr lang="de-CH" dirty="0" err="1"/>
              <a:t>Cybersecurity</a:t>
            </a:r>
            <a:r>
              <a:rPr lang="de-CH" dirty="0"/>
              <a:t> Framework (Identifizieren, Schützen, Erkennen, Reagieren, Wiederherstellen)</a:t>
            </a:r>
          </a:p>
          <a:p>
            <a:pPr marL="0" indent="0">
              <a:buNone/>
            </a:pPr>
            <a:endParaRPr lang="de-CH" dirty="0"/>
          </a:p>
          <a:p>
            <a:r>
              <a:rPr lang="de-CH" dirty="0"/>
              <a:t>Fragen klassiert nach </a:t>
            </a:r>
          </a:p>
          <a:p>
            <a:pPr lvl="1"/>
            <a:r>
              <a:rPr lang="de-CH" dirty="0"/>
              <a:t>AGI erwartet eine Antwort -&gt; Bestätigung durch Geometer (blau)</a:t>
            </a:r>
          </a:p>
          <a:p>
            <a:pPr lvl="1"/>
            <a:r>
              <a:rPr lang="de-CH" dirty="0"/>
              <a:t>Antwort empfohlen (grün)</a:t>
            </a:r>
          </a:p>
          <a:p>
            <a:pPr lvl="1"/>
            <a:r>
              <a:rPr lang="de-CH" dirty="0"/>
              <a:t>Weitere Fragen zur Selbstüberprüfung des Unternehmens</a:t>
            </a:r>
          </a:p>
          <a:p>
            <a:pPr marL="0" indent="0">
              <a:buNone/>
            </a:pPr>
            <a:endParaRPr lang="de-CH" dirty="0"/>
          </a:p>
          <a:p>
            <a:pPr marL="0" indent="0">
              <a:buNone/>
            </a:pPr>
            <a:endParaRPr lang="de-CH" dirty="0"/>
          </a:p>
        </p:txBody>
      </p:sp>
      <p:sp>
        <p:nvSpPr>
          <p:cNvPr id="4" name="Foliennummernplatzhalter 3">
            <a:extLst>
              <a:ext uri="{FF2B5EF4-FFF2-40B4-BE49-F238E27FC236}">
                <a16:creationId xmlns:a16="http://schemas.microsoft.com/office/drawing/2014/main" id="{90DA6088-17AF-C6ED-BA68-E919827DBCB7}"/>
              </a:ext>
            </a:extLst>
          </p:cNvPr>
          <p:cNvSpPr>
            <a:spLocks noGrp="1"/>
          </p:cNvSpPr>
          <p:nvPr>
            <p:ph type="sldNum" sz="quarter" idx="10"/>
          </p:nvPr>
        </p:nvSpPr>
        <p:spPr/>
        <p:txBody>
          <a:bodyPr/>
          <a:lstStyle/>
          <a:p>
            <a:fld id="{08CDCB92-CBFE-43F3-8E89-5C6345B766BA}" type="slidenum">
              <a:rPr lang="de-CH" noProof="0" smtClean="0"/>
              <a:pPr/>
              <a:t>8</a:t>
            </a:fld>
            <a:endParaRPr lang="de-CH" noProof="0"/>
          </a:p>
        </p:txBody>
      </p:sp>
    </p:spTree>
    <p:extLst>
      <p:ext uri="{BB962C8B-B14F-4D97-AF65-F5344CB8AC3E}">
        <p14:creationId xmlns:p14="http://schemas.microsoft.com/office/powerpoint/2010/main" val="105467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6BBB7-780C-9EB1-12D7-FF86BB51154D}"/>
              </a:ext>
            </a:extLst>
          </p:cNvPr>
          <p:cNvSpPr>
            <a:spLocks noGrp="1"/>
          </p:cNvSpPr>
          <p:nvPr>
            <p:ph type="title"/>
          </p:nvPr>
        </p:nvSpPr>
        <p:spPr/>
        <p:txBody>
          <a:bodyPr/>
          <a:lstStyle/>
          <a:p>
            <a:r>
              <a:rPr lang="de-CH" dirty="0"/>
              <a:t>Demo </a:t>
            </a:r>
            <a:r>
              <a:rPr lang="de-CH" dirty="0" err="1"/>
              <a:t>Selfassessment</a:t>
            </a:r>
            <a:r>
              <a:rPr lang="de-CH" dirty="0"/>
              <a:t> Tool</a:t>
            </a:r>
          </a:p>
        </p:txBody>
      </p:sp>
      <p:sp>
        <p:nvSpPr>
          <p:cNvPr id="3" name="Inhaltsplatzhalter 2">
            <a:extLst>
              <a:ext uri="{FF2B5EF4-FFF2-40B4-BE49-F238E27FC236}">
                <a16:creationId xmlns:a16="http://schemas.microsoft.com/office/drawing/2014/main" id="{DA178163-1811-79A5-29CA-1A4C37605560}"/>
              </a:ext>
            </a:extLst>
          </p:cNvPr>
          <p:cNvSpPr>
            <a:spLocks noGrp="1"/>
          </p:cNvSpPr>
          <p:nvPr>
            <p:ph idx="1"/>
          </p:nvPr>
        </p:nvSpPr>
        <p:spPr/>
        <p:txBody>
          <a:bodyPr/>
          <a:lstStyle/>
          <a:p>
            <a:r>
              <a:rPr lang="de-CH" dirty="0" err="1">
                <a:hlinkClick r:id="rId3"/>
              </a:rPr>
              <a:t>Selfassessment</a:t>
            </a:r>
            <a:r>
              <a:rPr lang="de-CH" dirty="0">
                <a:hlinkClick r:id="rId3"/>
              </a:rPr>
              <a:t>-Tool Informationssicherheit</a:t>
            </a:r>
            <a:endParaRPr lang="de-CH" dirty="0"/>
          </a:p>
        </p:txBody>
      </p:sp>
      <p:sp>
        <p:nvSpPr>
          <p:cNvPr id="4" name="Foliennummernplatzhalter 3">
            <a:extLst>
              <a:ext uri="{FF2B5EF4-FFF2-40B4-BE49-F238E27FC236}">
                <a16:creationId xmlns:a16="http://schemas.microsoft.com/office/drawing/2014/main" id="{72B2966A-A26F-06A7-4090-5C1B1111DBC1}"/>
              </a:ext>
            </a:extLst>
          </p:cNvPr>
          <p:cNvSpPr>
            <a:spLocks noGrp="1"/>
          </p:cNvSpPr>
          <p:nvPr>
            <p:ph type="sldNum" sz="quarter" idx="10"/>
          </p:nvPr>
        </p:nvSpPr>
        <p:spPr/>
        <p:txBody>
          <a:bodyPr/>
          <a:lstStyle/>
          <a:p>
            <a:fld id="{08CDCB92-CBFE-43F3-8E89-5C6345B766BA}" type="slidenum">
              <a:rPr lang="de-CH" noProof="0" smtClean="0"/>
              <a:pPr/>
              <a:t>9</a:t>
            </a:fld>
            <a:endParaRPr lang="de-CH" noProof="0"/>
          </a:p>
        </p:txBody>
      </p:sp>
    </p:spTree>
    <p:extLst>
      <p:ext uri="{BB962C8B-B14F-4D97-AF65-F5344CB8AC3E}">
        <p14:creationId xmlns:p14="http://schemas.microsoft.com/office/powerpoint/2010/main" val="2960436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IMEDOCS.PICTURE" val="{Profile.Org.Logo}"/>
</p:tagLst>
</file>

<file path=ppt/tags/tag10.xml><?xml version="1.0" encoding="utf-8"?>
<p:tagLst xmlns:a="http://schemas.openxmlformats.org/drawingml/2006/main" xmlns:r="http://schemas.openxmlformats.org/officeDocument/2006/relationships" xmlns:p="http://schemas.openxmlformats.org/presentationml/2006/main">
  <p:tag name="PRIMEDOCS.TEXT" val="{Datum}"/>
</p:tagLst>
</file>

<file path=ppt/tags/tag11.xml><?xml version="1.0" encoding="utf-8"?>
<p:tagLst xmlns:a="http://schemas.openxmlformats.org/drawingml/2006/main" xmlns:r="http://schemas.openxmlformats.org/officeDocument/2006/relationships" xmlns:p="http://schemas.openxmlformats.org/presentationml/2006/main">
  <p:tag name="PRIMEDOCS.PICTURE" val="{Profile.Org.Logo}"/>
</p:tagLst>
</file>

<file path=ppt/tags/tag12.xml><?xml version="1.0" encoding="utf-8"?>
<p:tagLst xmlns:a="http://schemas.openxmlformats.org/drawingml/2006/main" xmlns:r="http://schemas.openxmlformats.org/officeDocument/2006/relationships" xmlns:p="http://schemas.openxmlformats.org/presentationml/2006/main">
  <p:tag name="PRIMEDOCS.PICTURE" val="{Profile.Org.LogoNegativ}"/>
</p:tagLst>
</file>

<file path=ppt/tags/tag13.xml><?xml version="1.0" encoding="utf-8"?>
<p:tagLst xmlns:a="http://schemas.openxmlformats.org/drawingml/2006/main" xmlns:r="http://schemas.openxmlformats.org/officeDocument/2006/relationships" xmlns:p="http://schemas.openxmlformats.org/presentationml/2006/main">
  <p:tag name="PRIMEDOCS.TEXT" val="{Klassifizierung}"/>
</p:tagLst>
</file>

<file path=ppt/tags/tag14.xml><?xml version="1.0" encoding="utf-8"?>
<p:tagLst xmlns:a="http://schemas.openxmlformats.org/drawingml/2006/main" xmlns:r="http://schemas.openxmlformats.org/officeDocument/2006/relationships" xmlns:p="http://schemas.openxmlformats.org/presentationml/2006/main">
  <p:tag name="PRIMEDOCS.TEXT" val="{Datum}"/>
</p:tagLst>
</file>

<file path=ppt/tags/tag15.xml><?xml version="1.0" encoding="utf-8"?>
<p:tagLst xmlns:a="http://schemas.openxmlformats.org/drawingml/2006/main" xmlns:r="http://schemas.openxmlformats.org/officeDocument/2006/relationships" xmlns:p="http://schemas.openxmlformats.org/presentationml/2006/main">
  <p:tag name="PRIMEDOCS.PICTURE" val="{Profile.Org.Logo}"/>
</p:tagLst>
</file>

<file path=ppt/tags/tag16.xml><?xml version="1.0" encoding="utf-8"?>
<p:tagLst xmlns:a="http://schemas.openxmlformats.org/drawingml/2006/main" xmlns:r="http://schemas.openxmlformats.org/officeDocument/2006/relationships" xmlns:p="http://schemas.openxmlformats.org/presentationml/2006/main">
  <p:tag name="PRIMEDOCS.TEXT" val="{Klassifizierung}"/>
</p:tagLst>
</file>

<file path=ppt/tags/tag17.xml><?xml version="1.0" encoding="utf-8"?>
<p:tagLst xmlns:a="http://schemas.openxmlformats.org/drawingml/2006/main" xmlns:r="http://schemas.openxmlformats.org/officeDocument/2006/relationships" xmlns:p="http://schemas.openxmlformats.org/presentationml/2006/main">
  <p:tag name="PRIMEDOCS.TEXT" val="{Datum}"/>
</p:tagLst>
</file>

<file path=ppt/tags/tag18.xml><?xml version="1.0" encoding="utf-8"?>
<p:tagLst xmlns:a="http://schemas.openxmlformats.org/drawingml/2006/main" xmlns:r="http://schemas.openxmlformats.org/officeDocument/2006/relationships" xmlns:p="http://schemas.openxmlformats.org/presentationml/2006/main">
  <p:tag name="PRIMEDOCS.TEXT" val="{Klassifizierung}"/>
</p:tagLst>
</file>

<file path=ppt/tags/tag19.xml><?xml version="1.0" encoding="utf-8"?>
<p:tagLst xmlns:a="http://schemas.openxmlformats.org/drawingml/2006/main" xmlns:r="http://schemas.openxmlformats.org/officeDocument/2006/relationships" xmlns:p="http://schemas.openxmlformats.org/presentationml/2006/main">
  <p:tag name="PRIMEDOCS.TEXT" val="{Datum}"/>
</p:tagLst>
</file>

<file path=ppt/tags/tag2.xml><?xml version="1.0" encoding="utf-8"?>
<p:tagLst xmlns:a="http://schemas.openxmlformats.org/drawingml/2006/main" xmlns:r="http://schemas.openxmlformats.org/officeDocument/2006/relationships" xmlns:p="http://schemas.openxmlformats.org/presentationml/2006/main">
  <p:tag name="PRIMEDOCS.TEXT" val="{Klassifizierung}"/>
</p:tagLst>
</file>

<file path=ppt/tags/tag20.xml><?xml version="1.0" encoding="utf-8"?>
<p:tagLst xmlns:a="http://schemas.openxmlformats.org/drawingml/2006/main" xmlns:r="http://schemas.openxmlformats.org/officeDocument/2006/relationships" xmlns:p="http://schemas.openxmlformats.org/presentationml/2006/main">
  <p:tag name="PRIMEDOCS.PICTURE" val="{Profile.Org.LogoNegativ}"/>
</p:tagLst>
</file>

<file path=ppt/tags/tag21.xml><?xml version="1.0" encoding="utf-8"?>
<p:tagLst xmlns:a="http://schemas.openxmlformats.org/drawingml/2006/main" xmlns:r="http://schemas.openxmlformats.org/officeDocument/2006/relationships" xmlns:p="http://schemas.openxmlformats.org/presentationml/2006/main">
  <p:tag name="PRIMEDOCS.TEXT" val="{Klassifizierung}"/>
</p:tagLst>
</file>

<file path=ppt/tags/tag22.xml><?xml version="1.0" encoding="utf-8"?>
<p:tagLst xmlns:a="http://schemas.openxmlformats.org/drawingml/2006/main" xmlns:r="http://schemas.openxmlformats.org/officeDocument/2006/relationships" xmlns:p="http://schemas.openxmlformats.org/presentationml/2006/main">
  <p:tag name="PRIMEDOCS.TEXT" val="{Datum}"/>
</p:tagLst>
</file>

<file path=ppt/tags/tag23.xml><?xml version="1.0" encoding="utf-8"?>
<p:tagLst xmlns:a="http://schemas.openxmlformats.org/drawingml/2006/main" xmlns:r="http://schemas.openxmlformats.org/officeDocument/2006/relationships" xmlns:p="http://schemas.openxmlformats.org/presentationml/2006/main">
  <p:tag name="PRIMEDOCS.PICTURE" val="{Profile.Org.LogoNegativ}"/>
</p:tagLst>
</file>

<file path=ppt/tags/tag24.xml><?xml version="1.0" encoding="utf-8"?>
<p:tagLst xmlns:a="http://schemas.openxmlformats.org/drawingml/2006/main" xmlns:r="http://schemas.openxmlformats.org/officeDocument/2006/relationships" xmlns:p="http://schemas.openxmlformats.org/presentationml/2006/main">
  <p:tag name="PRIMEDOCS.TEXT" val="{Klassifizierung}"/>
</p:tagLst>
</file>

<file path=ppt/tags/tag25.xml><?xml version="1.0" encoding="utf-8"?>
<p:tagLst xmlns:a="http://schemas.openxmlformats.org/drawingml/2006/main" xmlns:r="http://schemas.openxmlformats.org/officeDocument/2006/relationships" xmlns:p="http://schemas.openxmlformats.org/presentationml/2006/main">
  <p:tag name="PRIMEDOCS.TEXT" val="{Datum}"/>
</p:tagLst>
</file>

<file path=ppt/tags/tag26.xml><?xml version="1.0" encoding="utf-8"?>
<p:tagLst xmlns:a="http://schemas.openxmlformats.org/drawingml/2006/main" xmlns:r="http://schemas.openxmlformats.org/officeDocument/2006/relationships" xmlns:p="http://schemas.openxmlformats.org/presentationml/2006/main">
  <p:tag name="PRIMEDOCS.PICTURE" val="{Profile.Org.LogoNegativ}"/>
</p:tagLst>
</file>

<file path=ppt/tags/tag27.xml><?xml version="1.0" encoding="utf-8"?>
<p:tagLst xmlns:a="http://schemas.openxmlformats.org/drawingml/2006/main" xmlns:r="http://schemas.openxmlformats.org/officeDocument/2006/relationships" xmlns:p="http://schemas.openxmlformats.org/presentationml/2006/main">
  <p:tag name="PRIMEDOCS.TEXT" val="{Forms.Titel}"/>
</p:tagLst>
</file>

<file path=ppt/tags/tag28.xml><?xml version="1.0" encoding="utf-8"?>
<p:tagLst xmlns:a="http://schemas.openxmlformats.org/drawingml/2006/main" xmlns:r="http://schemas.openxmlformats.org/officeDocument/2006/relationships" xmlns:p="http://schemas.openxmlformats.org/presentationml/2006/main">
  <p:tag name="PRIMEDOCS.TEXT" val="{Forms.Untertitel}"/>
</p:tagLst>
</file>

<file path=ppt/tags/tag29.xml><?xml version="1.0" encoding="utf-8"?>
<p:tagLst xmlns:a="http://schemas.openxmlformats.org/drawingml/2006/main" xmlns:r="http://schemas.openxmlformats.org/officeDocument/2006/relationships" xmlns:p="http://schemas.openxmlformats.org/presentationml/2006/main">
  <p:tag name="PRIMEDOCS.TEXT" val="{ReferentOE}"/>
</p:tagLst>
</file>

<file path=ppt/tags/tag3.xml><?xml version="1.0" encoding="utf-8"?>
<p:tagLst xmlns:a="http://schemas.openxmlformats.org/drawingml/2006/main" xmlns:r="http://schemas.openxmlformats.org/officeDocument/2006/relationships" xmlns:p="http://schemas.openxmlformats.org/presentationml/2006/main">
  <p:tag name="PRIMEDOCS.TEXT" val="{Parameter1}"/>
</p:tagLst>
</file>

<file path=ppt/tags/tag30.xml><?xml version="1.0" encoding="utf-8"?>
<p:tagLst xmlns:a="http://schemas.openxmlformats.org/drawingml/2006/main" xmlns:r="http://schemas.openxmlformats.org/officeDocument/2006/relationships" xmlns:p="http://schemas.openxmlformats.org/presentationml/2006/main">
  <p:tag name="PRIMEDOCS.TEXT" val="{Spitzmarke}"/>
</p:tagLst>
</file>

<file path=ppt/tags/tag31.xml><?xml version="1.0" encoding="utf-8"?>
<p:tagLst xmlns:a="http://schemas.openxmlformats.org/drawingml/2006/main" xmlns:r="http://schemas.openxmlformats.org/officeDocument/2006/relationships" xmlns:p="http://schemas.openxmlformats.org/presentationml/2006/main">
  <p:tag name="PRIMEDOCS.TEXT" val="{KontaktLabel}"/>
</p:tagLst>
</file>

<file path=ppt/tags/tag32.xml><?xml version="1.0" encoding="utf-8"?>
<p:tagLst xmlns:a="http://schemas.openxmlformats.org/drawingml/2006/main" xmlns:r="http://schemas.openxmlformats.org/officeDocument/2006/relationships" xmlns:p="http://schemas.openxmlformats.org/presentationml/2006/main">
  <p:tag name="PRIMEDOCS.TEXT" val="{Kontakt}"/>
</p:tagLst>
</file>

<file path=ppt/tags/tag4.xml><?xml version="1.0" encoding="utf-8"?>
<p:tagLst xmlns:a="http://schemas.openxmlformats.org/drawingml/2006/main" xmlns:r="http://schemas.openxmlformats.org/officeDocument/2006/relationships" xmlns:p="http://schemas.openxmlformats.org/presentationml/2006/main">
  <p:tag name="PRIMEDOCS.TEXT" val="{Parameter2}"/>
</p:tagLst>
</file>

<file path=ppt/tags/tag5.xml><?xml version="1.0" encoding="utf-8"?>
<p:tagLst xmlns:a="http://schemas.openxmlformats.org/drawingml/2006/main" xmlns:r="http://schemas.openxmlformats.org/officeDocument/2006/relationships" xmlns:p="http://schemas.openxmlformats.org/presentationml/2006/main">
  <p:tag name="PRIMEDOCS.TEXT" val="{Parameter3}"/>
</p:tagLst>
</file>

<file path=ppt/tags/tag6.xml><?xml version="1.0" encoding="utf-8"?>
<p:tagLst xmlns:a="http://schemas.openxmlformats.org/drawingml/2006/main" xmlns:r="http://schemas.openxmlformats.org/officeDocument/2006/relationships" xmlns:p="http://schemas.openxmlformats.org/presentationml/2006/main">
  <p:tag name="PRIMEDOCS.TEXT" val="{Parameter4}"/>
</p:tagLst>
</file>

<file path=ppt/tags/tag7.xml><?xml version="1.0" encoding="utf-8"?>
<p:tagLst xmlns:a="http://schemas.openxmlformats.org/drawingml/2006/main" xmlns:r="http://schemas.openxmlformats.org/officeDocument/2006/relationships" xmlns:p="http://schemas.openxmlformats.org/presentationml/2006/main">
  <p:tag name="PRIMEDOCS.TEXT" val="{Datum}"/>
</p:tagLst>
</file>

<file path=ppt/tags/tag8.xml><?xml version="1.0" encoding="utf-8"?>
<p:tagLst xmlns:a="http://schemas.openxmlformats.org/drawingml/2006/main" xmlns:r="http://schemas.openxmlformats.org/officeDocument/2006/relationships" xmlns:p="http://schemas.openxmlformats.org/presentationml/2006/main">
  <p:tag name="PRIMEDOCS.TEXT" val="{Themenmarke}"/>
</p:tagLst>
</file>

<file path=ppt/tags/tag9.xml><?xml version="1.0" encoding="utf-8"?>
<p:tagLst xmlns:a="http://schemas.openxmlformats.org/drawingml/2006/main" xmlns:r="http://schemas.openxmlformats.org/officeDocument/2006/relationships" xmlns:p="http://schemas.openxmlformats.org/presentationml/2006/main">
  <p:tag name="PRIMEDOCS.TEXT" val="{Klassifizierung}"/>
</p:tagLst>
</file>

<file path=ppt/theme/theme1.xml><?xml version="1.0" encoding="utf-8"?>
<a:theme xmlns:a="http://schemas.openxmlformats.org/drawingml/2006/main" name="Bern DJI">
  <a:themeElements>
    <a:clrScheme name="Kanton Bern DJI">
      <a:dk1>
        <a:srgbClr val="000000"/>
      </a:dk1>
      <a:lt1>
        <a:srgbClr val="FFFFFF"/>
      </a:lt1>
      <a:dk2>
        <a:srgbClr val="000000"/>
      </a:dk2>
      <a:lt2>
        <a:srgbClr val="FFFFFF"/>
      </a:lt2>
      <a:accent1>
        <a:srgbClr val="3C505A"/>
      </a:accent1>
      <a:accent2>
        <a:srgbClr val="EBD3AE"/>
      </a:accent2>
      <a:accent3>
        <a:srgbClr val="8CD7F0"/>
      </a:accent3>
      <a:accent4>
        <a:srgbClr val="644B41"/>
      </a:accent4>
      <a:accent5>
        <a:srgbClr val="000000"/>
      </a:accent5>
      <a:accent6>
        <a:srgbClr val="659B7A"/>
      </a:accent6>
      <a:hlink>
        <a:srgbClr val="EA161F"/>
      </a:hlink>
      <a:folHlink>
        <a:srgbClr val="954F72"/>
      </a:folHlink>
    </a:clrScheme>
    <a:fontScheme name="fontScheme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75c08fc7-64b1-4f10-a62e-45690f246ea3_(PowerPoint-Master 16_9).potx" id="{62A12268-EA1D-476D-9C33-84D0201D1B3B}" vid="{104FBDE5-7EE9-4455-984C-70BFDEC0BF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rimeDocsFieldPart xmlns:xsd="http://www.w3.org/2001/XMLSchema" xmlns:xsi="http://www.w3.org/2001/XMLSchema-instance" xmlns="https://schemas.primesoft-group.com/primedocs/FieldPart">
  <Content xmlns="">
    <Fields>
      <Forms>
        <Klassifizierung>intern</Klassifizierung>
        <Titel>Besprechung Geogrid 28.08.2025</Titel>
        <Untertitel>technische Mängel</Untertitel>
        <Datum UnformattedValue="2025-08-28">28. August 2025</Datum>
        <Themenmarke/>
        <Spitzmarke/>
        <Parameter1/>
        <Parameter2/>
        <Parameter3/>
        <Parameter4/>
        <OptionalParameterYesNo>Nein</OptionalParameterYesNo>
      </Forms>
      <Klassifizierung>Klassifizierung: intern</Klassifizierung>
      <Spitzmarke/>
      <Themenmarke/>
      <Datum>28. August 2025</Datum>
      <Parameter1/>
      <Parameter2/>
      <Parameter3/>
      <Parameter4/>
      <Profile>
        <User>
          <FirstName>Anna</FirstName>
          <LastName>Brändli</LastName>
          <Email>anna.braendli@be.ch</Email>
          <Phone>+41 31 636 69 24</Phone>
          <Salutation>Frau</Salutation>
          <Alias>bn</Alias>
          <Function>Abteilungsleiterin A2</Function>
          <Sign>Qk22GgEAAAAAAD4AAAAoAAAArQUAAIkBAAABAAEAAAAAAAAAAADEDgAAxA4AAAIAAAACAAAAAAAA////////////////////////////////////////////////////////////////////////////////////////////////////////////////////////////////////////////////////////////////////////////////////////////////////////////////////////////////////////////////////////+AAA//////////////////////////////////////////////////////////////////////////////////////////////////////////////////////////////////////////////////////////////////////////////////////////////////////////////////////////////////////////////////gAAP/////////////////////////////////////////////////////////////////////////////////////////////////////////////////////////////////////////////////////////////////////////////////////////////////////////////////////////////////////////////////4AAD/////////////////////////////////////////////////////////////////////////////////////////////////////////////////////////////////////////////////////////////////////////////////////////////////////////////////////////////////////////////////+AAA//////////////////////////////////////////////////////////////////////////////////////////////////////////////////////////////////////////////////////////////////////////////////////////////////////////////////////////////////////////////////gAAP/////////////////////////////////////////////////////////////////////////////////////////////////////////////////////////////////////////////////////////////////////////////////////////////////////////////////////////////////////////////////4AAD/////////////////////////////////////////////////////////////////////////////////////////////////////////////////////////////////////////////////////////////////////////////////////////////////////////////////////////////////////////////////+AAA//////////////////////////////////////////////////////////////////////////////////////////////////////////////////////////////////////////////////////////////////////////////////////////////////////////////////////////////////////////////////gAAP/////////////////////////////////////////////////////////////////////////////////////////////////////////////////////////////////////////////////////////////////////////////////////////////////////////////////////////////////////////////////4AAD/////////////////////////////////////////////////////////////////////////////////////////////////////////////////////////////////////////////////////////////////////////////////////////////////////////////////////////////////////////////////+AAA//////////////////////////////////////////////////////////////////////////////////////////////////////////////////////////////////////////////////////////////////////////////////////////////////////////////////////////////////////////////////gAAP/////////////////////////////////////////////////////////////////////////////////////////////////////////////////////////////////////////////////////////////////////////////////////////////////////////////////////////////////////////////////4AAD/////////////////////////////////////////////////////////////////////////////////////////////////////////////////////////////////////////////////////////////////////////////////////////////////////////////////////////////////////////////////+AAA//////////////////////////////////////////////////////////////////////////////////////////////////////////////////////////////////////////////////////////////////////////////////////////////////////////////////////////////////////////////////gAAP/////////////////////////////////////////////////////////////////////////////////////////////////////////////////////////////////////////////////////////////////////////////////////////////////////////////////////////////////////////////////4AAD/////////////////////////////////////////////////////////////////////////////////////////////////////////////////////////////////////////////////////////////////////////////////////////////////////////////////////////////////////////////////+AAA//////////////////////////////////////////////////////////////////////////////////////////////////////////////////////////////////////////////////////////////////////////////////////////////////////////////////////////////////////////////////gAAP/////////////////////////////////////////////////////////////////////////////////////////////////////////////////////////////////////////////////////////////////////////////////////////////////////////////////////////////////////////////////4AAD/////////////////////////////////////////////////////////////////////////////////////////////////////////////////////////////////////////////////////////////////////////////////////////////////////////////////////////////////////////////////+AAA//////////f///////////////////////////////////////////////////////////////////////////////////////////////////////////////////////////////////////////////////////////////////////////////////////////////////////////////////////////////////////gAAP/////////h///////////////////////////////////////////////////////////////////////////////////////////////////////////////////////////////////////////////////////////////////////////////////////////////////////////////////////////////////////4AAD/////////AP//////////////////////////////////////////////////////////////////////////////////////////////////////////////////////////////////////////////////////////////////////////////////////////////////////////////////////////////////////+AAA/////////AAf//////////////////////////////////////////////////////////////////////////////////////////////////////////////////////////////////////////////////////////////////////////////////////////////////////////////////////////////////////gAAP////////wAD//////////////////////////////////////////////////////////////////////////////////////////////////////////////////////////////////////////////////////////////////////////////////////////////////////////////////////////////////////4AAD////////4AAf/////////////////////////////////////////////////////////////////////////////////////////////////////////////////////////////////////////////////////////////////////////////////////////////////////////////////////////////////////+AAA////////4AAD//////////////////////////////////////////////////////////////////////////////////////////////////////////////////////////////////////////////////////////////////////////////////////////////////////////////////////////////////////gAAP///////4AAAf/////////////////////////////////////////////////////////////////////////////////////////////////////////////////////////////////////////////////////////////////////////////////////////////////////////////////////////////////////4AAD///////8AAAD/////////////////////////////////////////////////////////////////////////////////////////////////////////////////////////////////////////////////////////////////////////////////////////////////////////////////////////////////////+AAA///////+AAAAf/////////////////////////////////////////////////////////////////////////////////////////////////////////////////////////////////////////////////////////////////////////////////////////////////////////////////////////////////////gAAP//////+AAAAD/////////////////////////////////////////////////////////////////////////////////////////////////////////////////////////////////////////////////////////////////////////////////////////////////////////////////////////////////////4AAD///////gAAAA/////////////////////////////////////////////////////////////////////////////////////////////////////////////////////////////////////////////////////////////////////////////////////////////////////////////////////////////////////+AAA///////4AAAAH/////////////////////////////////////////////////////////////////////////////////////////////////////////////////////////////////////////////////////////////////////////////////////////////////////////////////////////////////////gAAP//////8AAAAA/////////////////////////////////////////////////////////////////////////////////////////////////////////////////////////////////////////////////////////////////////////////////////////////////////////////////////////////////////4AAD//////+AAAAAH////////////////////////////////////////////////////////////////////////////////////////////////////////////////////////////////////////////////////////////////////////////////////////////////////////////////////////////////////+AAA///////wAAAAA/////////////////////////////////////////////////////////////////////////////////////////////////////////////////////////////////////////////////////////////////////////////////////////////////////////////////////////////////////gAAP//////8AAAAAH////////////////////////////////////////////////////////////////////////////////////////////////////////////////////////////////////////////////////////////////////////////////////////////////////////////////////////////////////4AAD//////+AAAAAA////////////////////////////////////////////////////////////////////////////////////////////////////////////////////////////////////////////////////////////////////////////////////////////////////////////////////////////////////+AAA///////wAAAAAH////////////////////////////////////////////////////////////////////////////////////////////////////////////////////////////////////////////////////////////////////////////////////////////////////////////////////////////////////gAAP//////8AAAAAB////////////////////////////////////////////////////////////////////////////////////////////////////////////////////////////////////////////////////////////////////////////////////////////////////////////////////////////////////4AAD///////AAAAAAH///////////////////////////////////////////////////////////////////////////////////////////////////////////////////////////////////////////////////////////////////////////////////////////////////////////////////////////////////+AAA///////wAAAAAB////////////////////////////////////////////////////////////////////////////////////////////////////////////////////////////////////////////////////////////////////////////////////////////////////////////////////////////////////gAAP//////8AAAAAAP///////////////////////////////////////////////////////////////////////////////////////////////////////////////////////////////////////////////////////////////////////////////////////////////////////////////////////////////////4AAD///////gAAAAAD///////////////////////////////////////////////////////////////////////////////////////////////////////////////////////////////////////////////////////////////////////////////////////////////////////////////////////////////////+AAA///////4AAAAAAf///////////////////////////////////////////////////////////////////////////////////////////////////////////////////////////////////////////////////////////////////////////////////////////////////////////////////////////////////gAAP///////gAAAAAD///////////////////////////////////////////////////////////////////////////////////////////////////////////////////////////////////////////////////////////////////////////////////////////////////////////////////////////////////4AAD///////4AAAAAAf//////////////////////////////////////////////////////////////////////////////////////////////////////////////////////////////////////////////////////////////////////////////////////////////////////////////////////////////////+AAA///////+AAAAAAD///////////////////////////////////////////////////////////////////////////////////////////////////////////////////////////////////////////////////////////////////////////////////////////////////////////////////////////////////gAAP///////wAAAAAAf//////////////////////////////////////////////////////////////////////////////////////////////////////////////////////////////////////////////////////////////////////////////////////////////////////////////////////////////////4AAD///////+AAAAAAH//////////////////////////////////////////////////////////////////////////////////////////////////////////////////////////////////////////////////////////////////////////////////////////////////////////////////////////////////+AAA////////wAAAAAB///////////////////////////////////////////////////////////////////////////////////////////////////////////////////////////////////////////////////////////////////////////////////////////////////////////////////////////////////gAAP///////8AAAAAAP//////////////////////////////////////////////////////////////////////////////////////////////////////////////////////////////////////////////////////////////////////////////////////////////////////////////////////////////////4AAD////////gAAAAAB//////////////////////////////////////////////////////////////////////////////////////////////////////////////////////////////////////////////////////////////////////////////////////////////////////////////////////////////////+AAA////////8AAAAAAP//////////////////////////////////////////////////////////////////////////////////////////////////////////////////////////////////////////////////////////////////////////////////////////////////////////////////////////////////gAAP////////AAAAAAB/////////////vPw//////////////////////////////////////////////////////////////////////////////////////////////////////////////////////////////////////////////////////////////////////////////////////////////////////////////////4AAD////////wAAAAAAf////////////gAAA/////////////////////////////////////////////////////////////////////////////////////////////////////////////////////////////////////////////////////////////////////////////////////////////////////////////////+AAA////////8AAAAAAD////////////wAAAD/////////////////////////////////////////////////////////////////////////////////////////////////////////////////////////////////////////////////////////////////////////////////////////////////////////////////gAAP////////AAAAAAAf///////////8AAAAf////////////////////////////////////////////////////////////////////////////////////////////////////////////////////////////////////////////////////////////////////////////////////////////////////////////////4AAD////////4AAAAAAH///////////4AAAAD////////////////////////////////////////////////////////////////////////////////////////////////////////////////////////////////////////////////////////////////////////////////////////////////////////////////+AAA/////////AAAAAAA///////////+AAAAAf////////////////////////////////////////////////////////////////////////////////////////////////////////////////////////////////////////////////////////////////////////////////////////////////////////////////gAAP////////wAAAAAAH///////////AAAAAH////////////////////////////////////////////////////////////////////////////////////////////////////////////////////////////////////////////////////////////////////////////////////////////////////////////////4AAD////////8AAAAAAB///////////gAAAAA////////////////////////////////////////////////////////////////////////////////////////////////////////////////////////////////////////////////////////////////////////////////////////////////////////////////+AAA/////////gAAAAAAP//////////gAAAAAD/////////////////////////////////////////////////////////////////////////////////////////////////////////////////////////////////////////////////////////////////////////////////////////////////////8f/////////gAAP////////8AAAAAAB//////////wAAAAAAf////////////////////////////////////////////////////////////////////////////////////////////////////////////////////////////////////////////////////////////////////////////////////////////////////+B/////////4AAD/////////gAAAAAAf/////////4AAAAAAD///////////////////////////////////////////////////////////////////////////////////////////////////////////////////////////////////////////////////////////////////////////////////////////////////++AP////////+AAA/////////4AAAAAAD/////////+AAAAAAA////////////////////////////////////////////////////////////////////////////////////////////////////////////////////////////////////////////////////////////////////////////////////////////////////AAA/////////gAAP/////////AAAAAAAf/////////wAAAAAAH//////////////////////////////////////////////////////////////////////////////////////////////////////////////////////////////////////////////////////////////////////////////////////////////////+gAAP////////4AAD/////////wAAAAAAH//////////AAAAAAA///////////////////////////////////////////////////////////////////////////////////////////////////////////////////////////////////////////////////////////////////////////////////////////////////AAAT////////+AAA/////////+AAAAAAA//////////gAAAAAAH/////////////////////////wf///////////////////////////////////////////////////////////////////////////////////////////////////////////////////////////////////////////////////////////////////////wAAAf////////gAAP/////////wAAAAAAH/////////4AAAAAAB/////////////////////////wAf//////////////////////////////////////////////////////////////////////////////////////////////////////////////////////////////////////////////////////////////////////4AAAD////////4AAD/////////8AAAAAAA//////////8AAAAAAf////////////////////////wAD//////////////////////////////////////////////////////////////////////////////////////////////////////////////////////////////////////////////////////////////////////8AAAA////////+AAA//////////AAAAAAAP//////////gAAAAAD////////////////////////4AAf//////////////////////////////////////////////////////////////////////////////////////////////////////////////////////////////////////////////////////////////////////AAAAH////////gAAP/////////4AAAAAAB//////////+AAAAAA////////////////////////+AAD//////////////////////////////////////////////////////////////////////////////////////////////////////////////////////////////////////////////////////////////////////AAAAB////////4AAD//////////AAAAAAAf//////////wAAAAAH///////////////////////+AAA//////////////////////////////////////////////////////////////////////////////////////////////////////////////////////////////////////////////////////////////////////gAAAAP///////+AAA//////////wAAAAAAH//////////wAAAAAA////////////////////////AAAH/////////////////////////////////////////////////////////////////////////////////////////////////////////////////////////////////////////////////////////////////////8AAAAD////////gAAP/////////8AAAAAAA//////////4AAAAAAP///////////////////////gAAA//////////////////////////////////////////////////////////////////////////////////////////////////////////////////////////////////////////////////////////////////////AAAAA////////4AAD//////////AAAAAAAP/////////+IAAAAAD///////////////////////wAAAH////////////////////////////////////////////////////////////////////////////////////////////////////////////////////////////////////////////////////////////////////+AAAAAP///////+AAA//////////4AAAAAAB//////////nAAAAAA///////////////////////8AAAB/////////////////////////////////////////////////////////////////////////////////////////////////////////////////////////////////////////////////////////////////////gAAAAD////////gAAP//////////AAAAAAAP/////////9wAAAAAH///////////////////////AAAAP////////////////////////////////////////////////////////////////////////////////////////////////////////////////////////////////////////////////////////////////////wAAAAA////////4AAD//////////4AAAAAAD//////////wAAAAAB///////////////////////gAAAD////////////////////////////////////////////////////////////////////////////////////////////////////////////////////////////////////////////////////////////////////4AAAAAP///////+AAA///////////AAAAAAAf/////////84AAAAAP//////////////////////4AAAA////////////////////////////////////////////////////////////////////////////////////////////////////////////////////////////////////////////////////////////////////8AAAAAD////////gAAP//////////wAAAAAAD/////////+fAAAAAD//////////////////////+AAAAP////////////////////////////////////////////////////////////////////////////////////////////////////////////////////////////////////////////////////////////////////AAAAAD////////4AAD//////////8AAAAAAAf/////////nwAAAAA///////////////////////gAAAH////////////////////////////////////////////////////////////////////////////////////////////////////////////////////////////////////////////////////////////////////wAAAAB////////+AAA///////////gAAAAAAD/////////5+AAAAAP//////////////////////wAAAB////////////////////////////////////////////////////////////////////////////////////////////////////////////////////////////////////////////////////////////////////4AAAAAf////////gAAP///////////AAAAAAAf////////8fwAAAAD//////////////////////8AAAAf///////////////////////////////////////////////////////////////////////////////////////////////////////////////////////////////////////////////////////////////////+AAAAAD////////4AAD///////////4AAAAAAH/////////GMAAAAAf//////////////////////gAAAD////////////////////////////////////////////////////////////////////////////////////////////////////////////////////////////////////////////////////////////////////AAAAAA////////+AAA////////////gAAAAAB/////////ogAAAAAH//////////////////////4AAAA////////////////////////////////////////////////////////////////////////////////////////////////////////////////////////////////////////////////////////////////////wAAAAAH////////gAAP///////////8AAAAAAP////////wAAAAAAB/////////////AH///////+AAAAH///////////////////////////////////////////////////////////////////////////////////////////////////////////////////////////////////////////////////////////////////8AAABAB////////4AAD////////////gAAAAAD////////4AAAAAAAf////////////gA////////AAAAD//////////////////////////////////////+/////////////////////////////////////////////////////////////////////////////////////////////////////////////////////////////AAAA/gf///////+AAA////////////4AAAAAA////////wAAAAAAAH////////////gAD///////4AAAA/////////////////////////////////////zwAH///////////////////////////////////////////////////////////////////////////////////////////////////////////////////////////gAAAf8H////////gAAP///////////+AAAAAAD///////4AAAAAAAB////////////wAAP///////AAAAH////////////////////////////////////8AAAH//////////////////////////////////////////////////////////////////////////////////////////////////////////////////////////4AAAP/7////////4AAD////////////gAAAAAAf//////8AAAAAAAAP///////////4AAD///////wAAAAP//+/4///////////////////////////////AAAAH/////////////////////////////////////////////////////////////////////////////////////////////////////////////////////////8AAAD//////////+AAA////////////8AAAAAAD///////AAAAAAAAD///////////8AAAf//////8AAAAAAIAAAAf/////////////////////////////gAAAB/////////////////////////////////////////////////////////////////////////////////////////////////////////////////////////+AAAA///////////gAAP////////////gAAAAAA///////gAAAAAAAA///////////+QAAD///////AAAAAAAAAAAA/////////////////////////////AAAAAAf////////////////////////////////////////////////////////////////////////////////////////////////////////////////////////gAAAP//////////4AAD////////////8AAAAAAP//////4AAAAAAAAP///////////AAAAf//////wAAAAAAAAAAAADf//////////////////////////AAAAAAA///////////////////8////////////////////////////////////////////////////////////////////////////////////////////////////wAAAH//////////+AAA/////////////gAAAAAB//////4AAAAAAAAB///////////wAAAH//////8AAAAAAAAAAAAAAf/////////////////////////wAAAAAAH/////////////////4CH///////////////////////////////////////////////////////////////////////////////////////////////////8AAAD///////////gAAP////////////8AAAAAAP/////8AAAAAAAAAf//////////4AAAB///////gAAAAAAAAAAAAAC/////////////+///////////4AAAAAAA/////////////////8AA////////////////////////////////////////////////////////////////////////////////////////////////////AAAA///////////4AAD/////////////gAAAAAB//////AAAAAAAAAH///////////AAAD///////wAAAAAAAAAAAAAAH////////////8AH/////////8AAAAAAAB////////////////+AAH///////////////////////////////////////////////////////////////////////////////////////////////////wAAAP//////////+AAA/////////////8AAAAAAf/////wAAAAAAAAB///////////gAAA///////8AAAAAAAAAAAAAAAH///////////4AAf////////+AAAAAAAAB////////////////gAB///////////////////////////////////////////////////////////////////////////////////////////////////4AAAP///////////gAAP/////////////gAAAAAD/////4AAAAAAAAAf//////////wAAAH///////gAAAAAAAAAAAAAAAH//////////8AAH/////////gAAAAAAAAP///////////////wABf/////////////////////////////8/wf/////////////////////////////////////////////AAQAP///////////////+AAAB///////////4AAD/////////////4AAAAAAf////8AAAAAAAAAP//////////4AAAB///////4AAAAAAAAAAAAAAAA///////////AAA/////////gAAAAAAAAA///////////////AAAH/////////////////////////////wAADB///////////////////////////////////////////twAAAAAP//////////////AAAAf//////////+AAA/////////////+AAAAAAD/////AAAAAAAAAD//////////8AAAAf//////+AAAAAAAAAAAAAAAAP//////////wAAH////////4AAAAAAAAAH//////////////wAAB/////////////////////////////oAAAQA//////////////////////////////////////////wAAAAAAAj/////////////wAAAH///////////gAAP/////////////wAAAAAAf////wAAAAAAAAA///////////AAAAB///////gAAAAAAAAAAAAAAAA//////////4AAA////////+AAAAAAAAAAf/////////////8AAAf////////////////////////////AAAAAAD/////////////////////////////////////////EAAAAAAAAH////////////8AAAB///////////4AAD/////////////+AAAAAAH////8AAAAAAAAAP//////////wAAAAH//////4AAAAAAAAAAAAAAAAA/////////+AAAH///////+AAAAAAAAAAB/////////////+AAAH////////////////////////////wAAABAAT///////////////////////////////////////oAAAAAAAAAAv////////////AAAAf//////////+AAA//////////////4AAAAAA/////AAAAAAAAAD//////////8AAAAB//////8AAAAAAAAAAAAAAAAAP////////+AAAA////////gAAAAAAAAAAH/////////////AAAB////////////////////////////gAAAAAAAh//////////////////////////////////////wAAAAAAAAAAAP///////////wAAAP///////////gAAP//////////////AAAAAAH////gAAAAAAAAAf//////////AAAAAP//////AAAAAAAAAAAAAAAAAB/////////gAAAP///////wAAAAAAAAAAA/////////////gAAAf//////////////////5////////gAAAAAAAEP/////////////////////////////////////gAAAAAAAAABAAf//////////8AAAD///////////4AAD//////////////4AAAAAA////gAAAAAAAAAH//////////wAAAAD//////gAAAAAAAAAAAAAAAAAH////////wAAAD///////8AAAAAAAAAAAH////////////wAAAH//////////////////8H///////gAAAAAAAAA/////////////////////////////////////4AAAAAAAAAAAED//////////+AAAB///////////+AAA//////////////+AAAAAAH///4AAAADAAAAB//////////8AAAAB//////4AAAAAAAAAAAAAAAAAA////////4AAAA///////+AAAAAAAAAAAAf///////////8AAAB//////////////////+AP//////gAAAAAAAAAA////////////////////////////////////gAAAAAAAAAAACAc//////////gAAAf///////////gAAP//////////////wAAAAAB////AAAABwAAAAf//////////AAAAAf/////+AAAAAAAAAAAAAAAAAAH///////8AAAAP///////wAAAAAAAAAAAB///////////+AAAA///////////////////gB//////wAAAAAAAAAAGf//////////////////////////////////gAAAAAAAAAAABgCH/////////4AAAH///////////4AAD//////////////+AAAAAAP///4AAAAcAAAAH//////////wAAAAf//////gAAAAAAAAAAAAAAAAAA///////+AAAAD///////4AAAAAAAAAAAAf///////////gAAAf//////////////////gAf/////4AAAAAAAAAAAD//////////////////////////////////wEAAAAAAAAAAAAAAP////////+AAAB///////////+AAA///////////////4AAAAAB////AAAAHAAAAB//////////8AAAAH//////8AAAAAAAAAAAAAAAAAAH///////gAAAB///////4AAAAAAAAAAAAB///////////wAAAD/////////////////9AAD/////+AAAAAAAAAAAAf/////////////////////////////////wBAAAAAAAAAMAAAAH/////////gAAAf///////////gAAP//////////////+AAAAAAP///wAAADwAAAAf//////////AAAAD///////AAAAAAAAAAAAAAAAAAA///////4AAAAP///////AAAAAAAAAAAAAP//////////8AAAA/////////////////+AAAf/////AAAAABAAAAAAD/////////////////////////////////4AAAAAAAAAAAAAAAAj////////4AAAH///////////4AAD///////////////wAAAAAD///8AAAB8AAAAH//////////wAAAA///////4AAAAAAAAAAAAAAAAAAP//////4AAAAD///////wAAAAAAAAAAAAB//////////+AAAAf/////////////////AAAD/////gAAAAAQAAAAAAd////////////////////////////////8MEAAAAAAAAAAAAAAAP///////8AAAB///////////+AAA///////////////+AAAAAAf///AAAA/AAAAB//////////8AAAAP//////+AAAAAAAAAAAAAAAAAAD//////8AAAAB///////4AAAAAAAAAAAAAP//////////gAAAf/////////////////wAAAf////wAAAAAAAAAAAAAP///////////////////////////////+DAAAAAAAAAAAAAAAAA////////AAAAf///////////gAAP///////////////gAAAAAD///wAAA/wAAAAf/////////+AAAAD///////wAAAAAAAAAAAAAAAAAA///////AAAAAf//////+AAAAAQAAAAAAAA//////////4AAAD/////////////////wAAAP////4AAAAAAAAAAAAAB///////////////////////////////+AQAAAAAAAAAAAAAAAAB///////wAAAH///////////4AAD///////////////8AAAAAA///+AAAf8AAAAH//////////gAAAA///////8AAAAAAAAAAAAAAAAAAH//////wAAAAH///////AAAAPuAAAAAAAAP/////////+AAAA/////////////////8AAAB////+AAAAAAAAAAAAAAH/////////////////xcAd//////////AIAAAACAAAAQMAAAAAAH//////8AAAB///////////+AAA////////////////gAAAAAP///4AAf/AAAAD//////////8AAAAP///////gAAAAAAAAAAAAAAAAAB//////8AAAAA///////wAAAD/wAAAAAAAA//////////gAAAP//////6j/////////AAAAP////gAAAAQAAAAADAAA3//////////////+CALAAAA////////gAAAAABgAAAMBAAAAAAA///////AAAAf///////////gAAP///////////////4AAAAAB///+AAf/wAAAA///////////gAAAH///////4AAAAAAAAAAAAAAAAAAP/////+AAAAAP//////+AAAA/+AAAAAAAAH/////////wAAAH//////8Af////////wAAAB////8AAAAAAAAAAAQAAI//////////////xAAHAAAAD///////wAAAAAAYAAACAQAAAAAAH//////wAAAH///////////4AAD////////////////AAAAAAP///yAH/8AAAAH//////////4AAAB///////+AAAADgAAAAAAAAAAAAD//////AAAAAD///////AAAAf/8AAAAAAAA/////////4AAAH//////8AD////////8AAAAP///4AAAAAAAAAAAAAAAH/////////////YAABwAAAAA//////4AAAAAAAAAAAQAAAAAAAAP/////8AAAD///////////+AAA////////////////4AAAAAB/////D//AAAAD///////////AAAA////////gAAAA//AAAAAAAAAAAA//////wAAAAA///////wAAAH//wAAAAAAAH////////8AAAB//////+AAP////////AAAAD///8AAAAAAAAAAABAAAAf////////////gAAAIAAAAAD/////8BAAAAAAQAAAEAAAAAAAAD/////+AAAA////////////gAAP///////////////+AAAAAAH///////wAAAA///////////wAAA////////8AAAAf//+AAAAAAAAAAP/////8AAAAAP//////8AAAB///EEAAAAAAP////////AAAAf//////AAB////////wAAAC////AAAAAAAAAAAAQAAAB///////////+IAAAAAAAABAAf///+AAAAAAAIgAABAAAAAAAAAH/////wAAAP///////////4AAD////////////////wAAAAAA///////8AAAAP//////////+AAAf////////AAAAD////vGAAAAAAAD/////+AAAAAD///////AAAAf///hAAAAAAB////////wAAAH//////gAAP///////8AAAAH///gAAAAAYAAAAAOAAAAP//////////+AAAAAAAAACAAD///+AAAEABgHcfAAAAAAAAAAAA/////8AAAD///////////+AAA////////////////+AAAAAAP//////+AAAAB///////////wAA/////////wAAAA//////+AAAAAAA//////gAAAAA///////wAAAH///4AAAAAAAP///////4AAAB//////wAAD////////AAAAB///4AAAAAGAAAAAAAAAAC///////////gAAAAAABgAAAAD///gAARAC4///8rAAAwGAAAAAj/////AAAA////////////gAAP////////////////gAAAAAD///////gAAAAf//////////+AAf////////8AAAAH//////4AAAAAAP/////4AAAAAP//////4AAAB////QAAAAAAB///////+AAAAf/////8AAAf///////4AAAAP//8AAAAAAAAAAAAAAAAAD//////////AAAAAAAAYAAABAf//wAAAQBv/////4QAcBgAAAAE/////gAAAP///////////4AAD////////////////8AAAAAA///////4AAAAP///////////2AH/////////AAAAB///////AAAAAAH/////8AAAAAD//////+AAAAf///+AAAAAAAP///////gAAAP/////8AAAD///////+AAAAD///AAAAA//4MAAAAAAAAAP////////+AAAAAAAAAAAAAAA//4AAAEB///////84MAAAAAAAP////4AAAD///////////+AAA/////////////////AAAAAAP//////+AAAAD////////////w//////////wAAAAf//////8AAAAAB/////+AAAAAA///////gAAAH////wAAAAAAB///////4AAAH/////4AAAA////////wAAAA///gAAAAf///AAAAAAAAAB////////+AAAAAAAAAAAAAAAH/8AAABA////////vPAAAAAAACP///+AAAAf///////////gAAP////////////////4AAAAAB///////gAAAA////////////+f/////////8AAAAP///////8AAAAAf/////gAAAAAP//////8AAAA////+AAAAAAAP//////+AAAB/////+AAAAP///////8AAAAP//wAAAB/////AAAAAAAAAf////////AAAAAAAAAAAAAAAA/+AAAAZP/////////gAYAAAAAB////gAAAH///////////4AAD/////////////////AAAAAAf//////4AAAAP///////////////////////AAAAD////////wAAAAH/////4AAAAAB///////AAAAP////4AAAAAAA///////AAAAf/////gAAAH////////AAAAB//8AAAA/////+AAAAAAAAD////////gAAAAAAAAAAAAAAABHgAAAGf/////////8AEAAAAAAf///4AAAJ///////////+AAA/////////////////4AAAAAD//////+AAAAD///////////////////////4AAAA////////+AAAAB/////+AAAAAAf//////gAAAB/////gAAAAAAH//////wAAAH/////4AAAB////////wAAAAP//AAAAP/////4AAAAAAAAD///////wAAAAAAAAAAAAAAAAAwAABxj//////////ACAAAAAAP///+AAAGf///////////gAAP////////////////+AAAAAA///////gAAAB///////////////////////+AAAAP////////wAAAAf/////gAAAAAH//////4AAAAf////8AAAAAAA//////4AAAB/////+AAAAP///////+AAAAD//gAAAH///////wAAAAAAA///////wAAAAAAAAAAAAAAAAAAAAAcN//////////7BgAAAAAAP///gAAAH///////////4AAD/////////////////wAAAAAH//////8AAAA////////////////////////wAAAA////////8AAAAH/////4AAAAAA//////+AAAAD/////wAAAAAAH/////+AAAA/////+AAAAD////////wAAAA//4AAAP///////4AAAAAAAP//////4AAAAAAAAAAAAAAAAAAAAAP////////////94AAAAAAA///8AAAB///////////+AAA/////////////////8AAAAAA///////AAAAH///////////////////////8AAAAP////////gAAAD/////+AAAAAAP//////gAAAA/////+AAAAAAA//////gAAAP/////gAAAA////////8AAAAH/+AAAB////////wAAAAAAB///////AAAAAAAAAAAAAAAAAAAAAB//////////////AAAAAAAP///AAAAf///////////gAAP/////////////////AAAAAAP//////wAAAB////////////////////////AAAAD////////4AAAA//////AAAAAAD//////4AAAAH/////+AAAAAAH/////4AAAD/////wAAAAP////////AAAAB//gAAAf///////+AAAAAAAD/////+AAAAAAAAAAAAAAAAAAAAAAf/////////////wAAAAAAA///wAAAH///////////4AAD/////////////////4AAAAAD//////4AAAAf///////////////////////wAAAA////////8AAAAP/////wAAAAAA//////+AAAAB//////wAAAAAA/////+AAAA/////8AAAAH////////wAAAAP/4AAAf////////8AAAAAAA//////AAAAAAAAAAAAAAAAAAAAAAD/////////////+CAAAAAAP//8AAAB///////////+AAA/////////////////+AAAAAAP/////+AAAAH///////////////////////8AAAAH////////AAAAD/////8AAAAAAP//////wAAAAP//////gAAAAAH/////gAAAf/////AAAAB////////+AAAAD/+AAAH/////////hgAAAAAH/////gAAAAAAAAAAAAAAAAAAAAAA//////////////8gAAAAAD///gAAAf///////////gAAP/////////////////wAAAAAD//////gAAAB////////////////////////gAAAB////////gAAAA//////AAAAAAB//////8AAAAD//////8AAAAAA/////wAAAH/////gAAAAf////////gAAAA//AAAB//////////cAAAAAA/////wAAAAAAAAAAAAAAAAAAAAADP//////////////+AAAAAA///gAAAf///////////4AAD/////////////////8AAAAAAf/////4AAAAP///////////////////////4AAAAf///////wAAAAP/////wAAAAAAf//////AAAAAf//////AAAAAAP////8AAAB/////4AAAAH////////8AAAAH/wAAAf//////////AAAAAAH////5gAAAAAQAAAAgAAAAAAAAAA7///////////////wAgAAAd//4AAAB///////////+AAA//////////////////gAAAAAD/////+AAAAH///////////////////////+AAAAH///////8AAAAP/////8AAAAAAH//////4AAAAH//////4AAAAAB/////AAAAf////+AAAAA/////////AAAAB/4AAAH//////////wAAAAAAf///8IAAAAAEBGAAAAAAAAAAAAAf///////////////+AMAAAEP/+AAAAf///////////gAAP/////////////////+AAAAAAP/////AAAAB////////////////////////wAAAB////////gAAAD//////AAAAAAB//////+AAAAA///////AAAAAAH////wAAAH/////gAAAAP////////wAAAAP+AAAB//////////+GAAAAAD///+AAAAAAEA55A4AAAAAAAAAAB////////////////kAAAAAB//gAAAP///////////4AAD//////////////////gAAAAAD/////4AAAAf///////////////////////4AAAAf///////wAAAA//////gAAAAAAf//////gAAAAH//////4AAAAAA////4AAAD/////wAAAAH////////8AAAAD/gAAAf//////////xwAAAAA////gAAAABjH//5+AADAAAAAAAAf////////////////gBAAAAf/4AAAAf//////////+AAA//////////////////8AAAAAAf////+AAAAH///////////////////////+AAAAD///////wAAAAf/////4AAAAAAH//////4AAAAB///////AAAAACH////AAAA/////8AAAAB/////////gAAAAf8AAAH///////////cAAAAAP///4AAAAA//////4EMgAAAAAAAH////////////////+AQAAAD//AAAAP///////////gAAP//////////////////gAAAAAD/////AAAAB////////////////////////gAAAAf//////4AAAAP/////+AAAAAAB///////AAAAAP//////8AAAAAQ////wAAAP////+AAAAAf////////4AAAAD+AAAB////////////gAAAAB///+AAAAAf////////5AAAAAAAD/////////////////4GAAAA//wAAAD///////////4AAD//////////////////8AAAAAA/////wAAAAf///////////////////////8AAAAP//////+AAAAD//////wAAAAAAP//////4AAAAD///////wAAAAEP///8AAAB/////gAAAAH/////////AAAAB/gAAAP///////////8AAAAAP//+AAAAA/////////+QAAAAAAAf/////////////////ZgAAAI/8AAAAf//////////+AAA///////////////////AAAAAAH////8AAAAH////////////////////////AAAAB///////AAAAA//////4AAAAAAD//////+AAAAAf//////8AAAAAB////AAAAf////wAAAAB/////////wAAAAP4AAAD////////////AAAAAD///AAAAMP//////////QQAAAAAH/////////////////+YAAAAH/AAAAH///////////gAAP//////////////////wAAAAAB/////AAAAB////////////////////////4AAAAf//////wAAAAf/////+AAAAAAA///////gAAAAD///////gAAAAAP///gAAAP////8AAAAA/////////8AAAAD+AAAA////////////8AAAAA///gAAAB3///////////GAAAAAB//////////////////mAAAAA/4AAAB///////////4AAD//////////////////+AAAAAAP////wAAAAf///////////////////////+AAAAH//////8AAAAH//////gAAAAAAP//////+AAAAAf//////8AAAAAB///4AAAD/////AAAAAP/////////gAAAAfgAAAP////////////gAAAAO//4AAAB////////////xAAAAAAP//////////////////gAAAgH+AAAAf//////////+AAA///////////////////gAAAAAB////8AAAAH////////////////////////wAAAB//////+AAAAD//////4AAAAAAD///////gAAAAH///////gAAAAAP//+AAAAf////gAAAAD/////////4AAAAH4AAAB////////////4AAAABH/+AAAAf////////////wAAAAAAf/////////////////4QAAYAfgAAAD///////////gAAP//////////////////8AAAAAAf////AAAAB////////////////////////8AAAAf//////AAAAA//////+AAAAAAA///////8AAAAA///////+AAAAAB///gAAAH////4AAAAAf////////+AAAAB+AAAAf////////////AAAAAB//AAAAH////////////8AAAAAAD/////////////////4IAAGAH4AAAA///////////4AAD///////////////////gAAAAAD////gAAAAf////////////////////////AAAAD//////gAAAAf//////gAAAAAAP///////AAAAAD///////wAAAAAP//4AAAB////+AAAAAH/////////wAAAAP4AAAH////////////4AAAAAH/gAAAD/////////////gAAAAAA//////////////////iAADAA+AAAAH//////////+AAA///////////////////8AAAAAAP///4AAAAP////////////////////////wAAAAf/////4AAAAP//////4AAAAAAH///////wAAAAA///////+AAAAAB//+AAAAf////gAAAAB/////////8IAAAD4AAAB/////////////wAAAAB/wAAAB/////////////8AAAAAAD/////////////////8AAAgAPwAAAB///////////gAAP///////////////////AAAAAAB///+AAAAD////////////////////////8AAAAH/////8AAAAH//////+AAAAAAA///////+AAAAAH///////wAAAAAP//gAAAH////wAAAAA//////////AAAAA+AAAAP////////////+AAAACH8AAAA//////////////AAAAAAAf/////////////////gAAAAD8AAAAf//////////4AAD///////////////////4AAAAAAf///gAAAA/////////////////////////gAAAB/////+AAAAB///////gAAAAAAP///////gAAAAA///////+AAAAAB//4AAAB////8AAAAAP/////////wAAAAPgAAAD/////////////wAAAAA+AAAB//////////////4AAAAAAD/////////////////8AAQAAfAAAAH//////////+AAA///////////////////+AAAAAAD///4AAAAP////////////////////////4AAAAf/////gAAAA///////4AAAAAAB///////8AAAAAH///////wAAAAAP/+AAAAf////gAAAAB/////////+AAAAB4AAAA/////////////+AAAAAHAAAA//////////////+AAAAAAAf/////////////////gAGABhgAAAB///////////gAAP///////////////////wAAAAAA///+AAAAD////////////////////////+AAAAH/////wAAAAP//////+AAAAAAAf///////gAAAAB///////+AAAAAB//wAAAH////4AAAAAf/////////gAAAAeAAAAD/////////////4AAAAAwAAAf//////////////gAAAAAAH//////////////////CAAAQAAAAAf//////////4AAD///////////////////8AAAAAAH///gAAAA/////////////////////////gAAAA/////4AAAAP///////gAAAAAAH///////4AAAAAP///////wAAAAAP/+AAAB////+AAAAAH/////////8AAAADgAAAAf/////////////AAAAAAAAAH//////////////wAAAAAAA//////////////////4wAAAAAAAAH//////////+AAA////////////////////AAAAAAA///4AAAAP////////////////////////4AAAAP////+AAAAH///////4AAAAAAB////////AAAAAB///////+AAAAAB//AAAAf////gAAAAB//////////AAAAA8AAAAH/////////////4AAAAAAAAD//////////////8AAAAAAAH//////////////////MAAAAAAAAA///////////gAAP///////////////////4AAAAAAH//+AAAAD/////////////////////////AAAAD/////AAAAD///////+AAAAAAAf///////wAAAAAD///////wAAAAAP/gAAAD////wAAAAB//////////4AAAAHAAAAA//////////////AAAAAAAAAf//////////////AAAAAAAA//////////////////nAEAAAAAAAf//////////4AAD///////////////////+AAAAAAA///gAAAA/////////////////////////wAAAA/////AAAAA////////gAAAAAAH///////+AAAAAAf//////+AAAAAB/4AAAA////8AAAAAf/////////+AAAABwAAAAH/////////////4AAAAAAAAH//////////////wAAAAAAAH/////////////////9wAAAAAAAAD//////////+AAA////////////////////wAAAAAAP//8AAAAP////////////////////////+AAAAP////gAAAAP///////4AAAAAAB////////gAAAAAH///////wAAAAAP/AAAAP////gAAAAB//////////gAAAAcAAAAB//////////////AAAMAAAAb//////////////8AAAAAAAA//////////////////8AAAAAAAAA///////////gAAP///////////////////+AAAAAAA///AAAAD/////////////////////////gAAAB////wAAAAH///////+AAAAAAA////////8AAAAAA///////+AAAAAD/wAAAD////4AAAAAf/////////8AAAAHgAAAAf/////////////4AAAAAAAD//////////////+AAAAAAAAD//////////////////YIAAAAAAAP//////////4AAD////////////////////wAAAAAAP//wAAAA/////////////////////////8AAAAf///8AAAAD////////gAAAAAAP////////gAAAAAD///////wAAAAB/8AAAAf///+AAAAAP//////////AAAAA4AAAAD//////////////gAAAAAAA///////////////gIAAAAAAAf//////////////////GAAAAAAAB//////////+AAA////////////////////8AAAAAAD//4AAAAP/////////////////////////AAAAH////AAAAB////////4AAAAAAD////////4AAAAAAf//////+AAAAAf/AAAAH////gAAAAD//////////4AAAAOAAAAAf/////////////8AAAAAAAP//////////////4CAAAAAIAH//////////////////xgAAAAAAAf//////////gAAP////////////////////gAAAAAAf/+AAAAB/////////////////////////gAAAB////4AAAA////////+AAAAAAA/////////AAAAAAD///////wAAAAD/wAAAB////4AAAAA//////////+AAAADgAAAAB//////////////gAAAAAAf//////////////+AAAAAACAB//////////////////8YAAAAAAAD//////////4AAD////////////////////4AAAAAAH//wAAAA/////////////////////////4AAAAf///4AAAAf////////gAAAAAAP////////8AAAAAAf//////8AAAAAH8AAAAf///+AAAAAP//////////gAAAA8AAAAAf/////////////+AAAAAAn///////////////gAAAAAAAAP/////////////////+EAAAAAAAA//////////+AAA/////////////////////AAAAAAA//8AAAAP/////////////////////////AAAAH///8AAAAH////////4AAAAAAD/////////QAAAAAB///////gAAAAAfAAAAH////gAAAAD//////////8AAAAHgAAAAD//////////////cAAAAAcf//////////////gCCAAAAAAA//////////////////4AAAAAAAAP//////////gAAP////////////////////wAAAAAAH/+AAAAH/////////////////////////wAAAA////AAAAB////////+AAAAAAC/////////4AAAAAAP//////8AAAAABwAAAB////4AAAAA///////////AAAAB4AAAAAf//////////////AAAAADv//////////////4BggeAAAAAP/////////////////+AAAAAAAAD//////////4AAD////////////////////+AAAAAAA//gAAAA/////////////////////////8AAAAH///wAAAA/////////AAAAAAAv/////////AAAAAAB///////gAAAAAOAAAA/////AAAAAP//////////wAAAAeAAAAAD/////////////+wAAAAAH//////////////+AYAHwAAIAD//////////////////wAAAAGAAA//////////+AAA/////////////////////wAAAAAAH/4AAAAP/////////////////////////AAAAD///8AAAAf////////wAAAAAAD/////////wAAAAAAP//////8AAAAABAAAAP////wAAAAD//////////+AAAADwAAAAAP/////////////+AAAAAB///////////////gCAD8AAGAAf/////////////////8AAAAAgAAH//////////gAAP////////////////////8AAAAAAA/+AAAAD/////////////////////////wAAAA///+AAAAH////////+AAAAAAA/////////+AAAAAAA///////gAAAAAAAAAD////4AAAAA///////////gAAAA+AAAAAx//////////////YAAAAA///////////////4AgA/gABgAD//////////////////4AAAAIAAA//////////4AAD/////////////////////AAAAAAAH/gAAAA/////////////////////////8AAAAH///gAAAA/////////gAAAAAAP/////////wAAAAAAH//////8AAAAAAAAAAf////AAAAAP//////////4AAAAHgAAACEf/////////////2AAAAAP///////////////AAAP8AAQAA//////////////////+QAAACAAAP/////////+AAA/////////////////////4AAAAAAB/4AAAAP/////////////////////////gAAAB///8AAAAD////////4AAAAAAD//////////AAAAAAAf//////gAAAAAAAAAP////wAAAAD///////////AAAAD8AAAAwB/////////////+gAAAAL///////////////gAAD/4AAAAH//////////////////gAAAAgAAH//////////gAAP////////////////////+AAAAAAAf+AAAAD/////////////////////////4AAAAP///AAAAAf////////AAAAAAA//////////4AAAAAAB//////8AAAAAAAAAA////8AAAAA///////////wAAAA/AAAAAAP/////////////8AAAAD///////////////wAAA/+AAAAB///////////////////AAAAAAAB//////////4AAD/////////////////////wAAAAAAH/AAAAA//////////////////////////AAAAD///wAAAAB////////gAAAAAAP/////////+AAAAAAAP//////gAAAAAAAAAP////AAAAAP//////////+AAAAP4AAAAAB//////////////gAAAA///////////////8AAAf/wAAAAP//////////////////wAAAAAAAP/////////+AAA/////////////////////+AAAAAAA/wAAAAP/////////////////////////wAAAA///8AAAAAP///////4AAAAAAD//////////wAAAAAAA//////4AAAAAAAAAD////4AAAAD///////////gAAAD/AAAAAAP/////////////8AAAAP///////////////AAAH/+YAAAA//////////////////8AAAAAAAB//////////gAAP/////////////////////gAAAAAAH8AAAAD/////////////////////////8AAAAH///AAAAAAP///////AAAAAAA//////////+AAAAAAAH//////AAAAAAAAAA////+AAAAAf//////////4AAAA/wAAAAAA//////////////AAAAB///////////////wAAB//3AAAAP//////////////////4CAAAAAAf/////////4AAD/////////////////////8AAAAAAA/AAAAA//////////////////////////AAAAB///wAAAAAB///////wAAAAAAP//////////wAAAAAAA//////8AAAAAAAAAP////gAAAAH//////////+AAAAH+gAAAAAP/////////////wAAAA///////////////4AAAf/+wAAAB///////////////////BgAAAAAH/////////+AAA//////////////////////AAAAAAAHwAAAAP/////////////////////////4AAAAf//8AAAAAAD//////8AAAAAAH//////////+AAAAAAAD//////gAAAAAAAAD////8AAAAB///////////gAAAB/wAAAAAAf////////////8AAAAP//////////////+AAAP//gAAAAf//////////////////wAAAAAAB//////////gAAP/////////////////////4AAAAAAA+AAAAD/////////////////////////+AAAAH///AAAAAAAf//////AAAAAAB///////////wAAAAAAAf/////8AAAAAAAAA/////AAAAAf//////////8AAAAf8AAAAAAD/////////////AAAAD///////////////gAAD//4AAAAD//////////////////8AAAAAAAP/////////4AAD/////////////////////+AAAAAAAHgAAAA//////////////////////////gAAAB///wAAAAAAH//////wAAAAAA///////////+AAAAAAAB//////gAAAAAAAAP////4AAAAH///////////AAAAH/gAAAAAAf////////////4AAAA///////////////4AAA///gAAAAf//////////////////gAAAAAAD/////////+AAA//////////////////////wAAAAAAB4AAAAf/////////////////////////4AAAAf//8AAAAAAAH/////+AAAAAAP///////////wAAAAAAAH/////8AAAAAAAAD////+AAAAA///////////4AAAA/+AAAAAAB////////////+AAAAH//////////////+AAAP//8AAAAH//////////////////4AAAAAAA//////////gAAP/////////////////////+AAAAAAAeAAAAH/////////////////////////+AAAAD///AAAAAAAA//////gAAAAAD///////////+AAAAAAAA//////gAAAAAAAA/////gAAAAP//////////+AAAAf/wAAAAAAP////////////wAAAA///////////////gAAD///gAAAA//////////////////+AAAAAAAP/////////4AAD//////////////////////wAAAAAAHgAAAA//////////////////////////wAAAAf//wAAAAAAAH/////8AAAAAB////////////8AAAAAAAH/////8AAAAAAAAP////4AAAAD///////////gAAAH/8AAAAAAAf///////////8AAAAH//////////////4AAA///8CAAAP//////////////////8AAAAAAB/////////+AAA//////////////////////8AAAAAAAgAAAAH/////////////////////////8AAAAH//+AAAAAAAA//////AAAAAAf////////////AAAAAAAAP/////gAAAAAAAB////+AAAAAf//////////4AAAB//gAAAAAAB/////////7//AAAAA//////////////8AAAP///YAAAB///////////////////AwAAAAAP/////////gAAP//////////////////////AAAAAAAAAAAAB//////////////////////////AAAAB///wAAAAAAAB/////wAAAAAf////////////4AAAAAAAB/////8AAAAAAAAf////wAAAAH//////////+AAAAf/8AAAAAAAP////////4A/4AAAAH//////////////AAAD///4AAAAf//////////////////4MQAAAAD/////////4AAD//////////////////////wAAAAAAAAAAAAf/////////////////////////wAAAAP//8AAAAAAAAH////8AAAAAP/////////////AAAAAAAAP/////gAAAAAAAD////8AAAAA///////////gAAAH//gAAAAAAB////////4AD8AAAAB//////////////wAAA///+YAiAB///////////////////hIAAAAE/////////+AAA//////////////////////+AAAAAAAAAAAAH/////////////////////////8AAAAD///gAAAAAAAA/////AAAAAD/////////////4AAAAAAAAf////8AAAAAAAB/////gAAAAH//////////8AAAB//8AAAAAAAH///////8AAPAAAAAP/////////////8AAAP///+AAAAf//////////////////4AAAAABv/////////gAAP//////////////////////gAAAAAAAAAAAB//////////////////////////gAAAA///8AAAAAAAAP////wAAAAB//////////////AAAAAAAAD/////gAAAAAAAf////4AAAAA///////////AAAAf//wAAAAAAAP///////AADwAAAAD//////////////AAAH////gGQAB///////////////////AAAAAAD/////////4AAD//////////////////////8AAAAAAAAAAAAf/////////////////////////4AAAAP///gAAAAAAAAP///8AAAAA//////////////8AAAAAAAAP////8AAAAAAAH////+AAAAAH//////////wAAAH//+AAAAAAAD///////gAAcAAAAIf/////////////wAAB////wDgAAf//////////////////4AAAAAAf////////+AAA///////////////////////AAAAAAAAAAAAH//////////////////////////AAAAB///4AAAAAAAAB////gAAAAf//////////////wAAAAAAAA/////wAAAAAAB/////wAAAAB//////////8AAAP///wAAAAAAAT//////0AAHAAAACH/////////////8AAAP///+H4AAD//////////////////+4AAAAAH/////////gAAP//////////////////////4AAAAAAAAAAAB//////////////////////////wAAAAf//+AAAAAAAAAP///4AAAAP//////////////+AAAAAAAAD////8AAAAAAAf////8AAAAAP//////////AAAB///+AAAAAAAAf/////4AABwAAAAAf/////////////AAAD////xgAAE///////////////////+AAAAAA/////////4AAD//////////////////////+AAAAAAAAAAAAf/////////////////////////8AAAAH///gAAAAAAAAA///+AAAAH///////////////wAAAAAAAAH////gAAAAAAH/////gAAAAD//////////wAAAP///wAAAAAAAAf////8AAAMAAAAAH/////////////wQAA////+IAADP///////////////////AAAAAAP////////+AAA///////////////////////wAAAAAAAAAAAH//////////////////////////AAAAB///8AAAAAAAAAD///gAAAB///////////////+AAAAAAAAB////+AAAAAAB/////4AAAAAf/////////8AAAB///+AAAAAAAAD////+AAABAAAAAA/////////////4EAAf////wAAA3///////////////////wAAAAAB/////////gAAP//////////////////////+AAAAAAAAAAAB//////////////////////////4AAAAf///gAAAAAAAAAP//8AAAAf///////////////wAAAAAAAAH////wAAAAAAf////+AAAAAD//////////AAAA////wAAAAAAAAD////AAAAAAAAAAH////////////+BgAH////8AAAAf//////////////////+AAAAAAf////////4AAD///////////////////////gAAAAAAAAAAAf/////////////////////////+AAAAD///4AAAAAAAAAA///AAAAD////////////////AAAAAAAAAz///+AAAAAAP/////wAAAAAf/////////4AAAP////AAAAAAAAAA//fwAAAAAAAAAA/////////////gYAB/////AAAAH///////////////////gAAAAAH////////+AAA///////////////////////4AAAAAAAAAAAH//////////////////////////gAAAA/////AAAAAAAAAD//wAAAA////////////////4AAAAAAAAAf///wAAAAAD/////8AAAAAD/////////8AAAB////5AAAAAAAAAAPhwAAAAAAAAAAP////////////4CAAf////5gAAA///////////////////4AAAAAA/////////gAAP///////////////////////AAAAAAAAAAAB//////////////////////////8AAAAH////4AAAAAAAAAf/8AAAAH////////////////AAAAAAAAAD///+AAAAAB//////gAAAAA//////////gAAAP////AAAAAAAAAABoAAAAAAAAAAAB/////////////AAAH/////4AAAH///////////////////AAAAAAH////////4AAD///////////////////////wAAAAAAAAAAAP//////////////////////////AAAAB/////gAAAAAAAAD//AAAAB////////////////+AAAAAAAAAH///gAAAAAf/////8AAAAAH/////////wAAAD////4AAAAAAAAAAAAAAAAAAAAAAAf////////////wAAA/////8AAAA///////////////////4AAAAAD////////+AAA///////////////////////8AAAAAAAAAAAD//////////////////////////4AAAAf////+AAAAAAAAAP/4AAAAf////////////////wAAAAAAAAAP//8AAAAAf//////AAAAAA/////////8AAAE/////AAAAAAAAAAAAAAAAAAAAAAID////////////8AAAf/////AAAAP///////////////////AAAAAA/////////gAAP///////////////////////gAAAAAAAAAAA//////////////////////////+AAAAD/////4AAAAAAAAB/+AAAAD/////////////////gAAAAAAAAAH//AAAAAP//////4AAAAAH/////////AAAB/////8AAAAAAAAAAAAAAAAAAAAAAA/////////////gAAH/////wAABA///////////////////4AAAAAH////////4AAD///////////////////////8AAAAAAAAAAAP//////////////////////////gAAAA//////xAAAAAAAAH/gAAAA/////////////////8AAAAAAAAAAB/wAAAAD//////+AAAAAA/////////gAAAP/////gAAAAAAAAAAAAAAAAAAAAAAP////////////8AAB/////8AAAAP///////////////////gAAAAB////////+AAA////////////////////////AAAAAAAAAAAD//////////////////////////4AAAAP//////AAAAAAAAAf8AAAAH/////////////////wAAAAAAAAAAOMAAAAAf//////wAAAAAH////////4AAAD//////AAAAAAAAAAAAAAAAAAAAAAB/////////////AAAf/////gAAAD///////////////////8AAAAAP////////gAAP///////////////////////4AAAAAAAAAAA//////////////////////////+AAAAD//////4AAAAAAAAB/AAAAB/////////////////+AAAAAAAAAAAAAAAAAP//////8AAAAAA////////+AAAA//////4AAAAAAAAAAAAAAIAAAAAIAf////////////gAAH/////8AAAAf///////////////////AAAAAD////////4AAD///////////////////////+AAAAAAAAAAAP//////////////////////////wAAAA///////AAAAAAAAAfwAAAAP/////////////////gAAAAAAAAAAAAAAAAH///////wAAAAAH////////gAAAf//////gAAAAAAAAAAAAAHgAAAABgB////////////gAAA//////AAAAD///////////////////wAAAAAf///////+AAA////////////////////////gAAAAAAAAAAD//////////////////////////8AAAAH//////8AAAAAAAAA8AAAAD//////////////////AAAAAAAAAAAAAAAAB///////8AAAAAAf///////4AAAH//////+AAAAAAAAAAAAAA4AAAAAQBP///////////4AAAP/////4AAAA///////////////////8AAAAAH////////gAAP///////////////////////8AAAAAAAAAAAf//////////////////////////gAAAB///////wAAAAAAAAHAAAAA//////////////////4AAAAAAAAAAAAAAAAf///////kAAAAAD///////4AAAB///////8AAAAAAAAAAAAAfAAAAAIAD///////////+AAAD//////AAAGH///////////////////gAAAAA////////4AAD////////////////////////gAAAAAAAAAAH//////////////////////////4AAAAP///////AAAAAAAAAYAAAAP//////////////////gAAAAAAAAAAAAAAAf///////9gAAAAAf//////+AAAAf///////AAAAAAAAAAAAAPwAAAACAAf///////////gAAA//////wAABh////////////////////AAAAAP///////+AAA////////////////////////4AAAAAAAAAAB//////////////////////////+AAAAD///////4AAAAAAAAAAAAAB//////////////////+AAAAAAAAAAAAAAAH////////wAAAAAD//////+AAAAP///////4AAAAAAAAAAAAD8AAAAAAAH///////////6AAAP/////8AAAfP///////////////////gAAAAD////////gAAP////////////////////////AAAAAAAAAAAf//////////////////////////wAAAA////////AAAAAAAAAAAAAAP//////////////////wAAAAAAAAAAAAAAD////////4AAAAAAP//////gAAAD////////wAAAAAAAAAAAB/AAAAAAAB///////////+AAAD//////gAAAD///////////////////8AAAAA////////4AAD////////////////////////4AAAAAAAAAAH//////////////////////////8AAAAP///////8AAAAAAAAAAAAAD//////////////////+AAAAAAAAAAAAAAA/////////AAAAAAA//////gAAAB////////+AAAAAAAAAAAA/wAAB8AAAP///////////gAAA//////7AAAAf///////////////////gAAAAP///////+AAA/////////////////////////AAAAAAAAAAB///////////////////////////gAAAB////////gAAAAAAAAAAAAAf//////////////////wAAAAAAAAAAAAAA/////////wAAAAAAH/////4AAAAf////////2AAAAAAAAAAAP4AAAfAAAD///////////4AAAP//////4AAAH///////////////////4AAAAD////////gAAP////////////////////////wAAAAAAAAAA///////////////////////////4AAAAf///////+AAAAAAAAAAAAAH///////////////////wAAAAAAAAAAAAAP////////+AAAAAAA/////8AAAAD/////////wAAAAAAAAAAH+AAAH8AAAP///////////AAAD//////+GAAA////////////////////AAAAAf///////4AAD////////////////////////8AAAAAAAAAAH//////////////////////////+AAAAD////////x4AAAAAAAAAAAA///////////////////+AAAAAAAAAAAAAD/////////4AAAAAAH////8AAAAB//////////AAAAAAAAAAB/gAAA/AAAB///////////wAAA///////AAAAP///////////////////wAAAAH///////+AAA/////////////////////////gAAAAAAAAAB///////////////////////////gAAAA////////+MAAAAAAAAAAAAH////4P/////////////+AAAAAAAAAAAAA//////////AAAAAAAP///4AAAAD//////////4AAAAAAAAAAf4AAAH4AAAf//////////8AAAP//////6AAAB///////////////////+AAAAB////////gAAP////////////////////////4AAAAAAAAAAf//////////////////////////4AAAAP////////wAAAAAAAAAAAAAP///8B//////////////4AAAAAAAAAAAA//////////4AAAAAAAP//AAAAAA///////////gAAAAAAAAA/+AAAB8AAAH///////////AAAD//////+AAAAP///////////////////gAAAAf///////4AAD/////////////////////////AAAAAAAAAAH//////////////////////////+AAAAD/////////AAAAAAAAAAAAAAYP4AAf//////////////AAAAAAAAAAACP/////////+AAAAAAAAt/wAAAAAf//////////+AAAAAAAAAP/gAAAfgAAA///////////4AAAf//////gAAQD///////////////////8AAAAD///////+AAA/////////////////////////4AAAAAAAAAB///////////////////////////wAAAA/////////8AAAAAAAAAAAAAAAAAAAP/////////////4AAAAAAAAAAAX//////////wAAAAAAAAAAAAAAAH///////////wAAAAAAAAP/4AAAHwAAAH//////////+AAAH//////8AAEA////////////////////gAAAA////////gAAP////////////////////////+AAAAAAAAAAP//////////////////////////8AAAAH/////////mAAAAAAAAAAAAAAAAAAA//////////////AAAAAAAAAAAD///////////AAAAAAAAAAAAAAAD////////////OAAAAAAAD/+AAAB8AAAB///////////AAAB///////gAAAH///////////////////8AAAAf///////4AAD/////////////////////////wAAAAAAAAAD///////////////////////////AAAAB//////////gAAAAAAAAAAAAAAAAAAB/////////////+QAAAAAAAAAA///////////wAAAAAAAAAAAAAAA/////////////wAAAAAAB//gAAAfwAAAP//////////4AAAf//////4AAIB////////////////////AAAAH///////+AAA/////////////////////////8AAAAAAAAAA///////////////////////////4AAAAf/////////5AAAAAAAAAAAAAAAAAAAH/////////////8AAAAAAAAAAP//////////+AAAAAAAAAAAAAAAf////////////+AAAAAAA//4AAAH+AAAD//////////8AAAH//////+AAAAf///////////////////wAAAD////////gAAP/////////////////////////gAAAAAAAAAP//////////////////////////+AAAAD//////////4AAAAAAAAAAAAAAAAAAA//////////////gAAAAAAAAEH///////////wAAAAAAAAAAAAAAX//////////////AAAAAH//+AAAB/gAAAf//////////AAAA///////wAAAD///////////////////8AAAA////////4AAD/////////////////////////4AAAAAAAAAB///////////////////////////gAAAA///////////gAAAAAAAAAAAAAAAAAAH//////////////AAAAAAAAAD////////////AAAAAAAAQAAAAAH//////////////54AAAP///wAAAf4AAAH//////////4AAAP//////8AAAA////////////////////gAAAP///////+AAA//////////////////////////AAAAAAAAAAf//////////////////////////8AAAAH//////////8AAAAAAAAAAAAAAAAAAA//////////////8AAAAAAAAD////////////4AAAAAAAGAAAAAD/////////////////gH////8AAAH/AAAB//////////+AAAD///////wAAAH///////////////////8AAAH////////gAAP/////////////////////////wAAAAAAAAAH///////////////////////////AAAAB///////////wAAAAAAAAAAAAAAAAAAH//////////////8wAAAAAAD/////////////AAAAAAQAAAAAAA////////////////////////AGAA/4AAAP//////////gAAA///////8AAAA////////////////////gAAD////////4AAD/////////////////////////8AAAAAAAAAB///////////////////////////wAAAAf//////////8AAAAAAAAAAAAAAAAAAB///////////////+AAAAAAB/////////////4AAAAAAAAAAAAAf///////////////////////wAgAP+IAAD//////////8AAAP///////gAAAH///////////////////4AAB////////+AAA//////////////////////////gAAAAAAAAA///////////////////////////8AAAAH///////////gAAAAAAAAAAAAAAAAAA////////////////4YAAAAA//////////////gAAAAAAAAAAAAH///////////////////////8AAAD/2wAAf/////////+AAAB///////+MAAB///////////////////+AAA/////////gAAP/////////////////////////8AAAAAAAAAH///////////////////////////gAAAB///////////4AAAAAAAAAAAAAAAAAAP/////////////////AAAAQf/////////////8AAAAAAAAAAAAD////////////////////////AAAA//oAAH//////////gAAAf///////wAAAf///////////////////wAAf////////4AAD//////////////////////////AAAAAAAAAB///////////////////////////4AAAAf///////////gAAAAAAAAAAAAAAAAAD/////////////////8DAACv//////////////gAAAAAAAAAAAH////////////////////////wAAAP/yAAB//////////4AAAH///////6cAAH///////////////////+AAf////////+AAA//////////////////////////4AAAAAAAAAf//////////////////////////+AAAAD///////////+AAAAAAAAAAAAAAAAAA///////////////////5v////////////////+AAAAAAAAAAAB////////////////////////8AAAD/8AAAf/////////+AAAB///////8DAAB////////////////////wAP/////////gAAP/////////////////////////+AAAAAAAAAH///////////////////////////gAAAA////////////wAAAAAAAAAAAAAAAAAf/////////////////////////////////////wAAAAAAAAAAAf////////////////////////AAAA//AAAP//////////gAAEP///////ggAAP////////////////////eH/////////4AAD//////////////////////////wAAAAAAAAA///////////////////////////4AAAAP////////////gAAAAAAAAAAAAAAAA//////////////////////////////////////+AAAAAAAAAAA/////////////////////////wAAAP/wAAD//////////8AABH///////4AAAB///////////////////////////////+AAA//////////////////////////8AAAAAAAAAP///////////////////////////AAAAD/////////////AAAAAAAAAAAAAAAA///////////////////////////////////////4AAAAAAAAAQf////////////////////////8AAAD/8AAAH//////////AAAJ///////+IAAAf///////////////////////////////gAAP//////////////////////////gAAAAAAAAD///////////////////////////wAAAAf////////////4AAAAAAAAAAAAAAA////////////////////////////////////////gAAAAAAAAEH/////////////////////////AAAA//gAAA//////////wAAAP///////yAAAD///////////////////////////////4AAD//////////////////////////8AAAAAAAAA///////////////////////////+AAAAH/////////////AAAAAAAAAAAAAAA/////////////////////////////////////////AAAAAAAAAL/////////////////////////wAAAP/8AAAH/////////8AAAD////////AAAA///////////////////////////////+AAA///////////////////////////gAAAAAAAAP///////////////////////////gAAAB/////////////4AAAAAAAAAAAAAAf////////////////////////////////////////+AAAAAAAAH/////////////////////////8AAAD//EAAB//////////gAAAf///////wAAQP///////////////////////////////gAAP//////////////////////////8AAAAAAAAB///////////////////////////4AAAAf/////////////AAAAAAAAAAAAAA//////////////////////////////////////////wAAAAAAAD//////////////////////////gAAA//4AAAP/////////4AAAH///////8AEGD///////////////////////////////4AAD//////////////////////////+AAAAAAAAAf//////////////////////////+AAAAD/////////////4AAAAAAAAAAQAB//////////////////////////////////////////+AAAAAAAx//////////////////////////4AAAP//AAAD/////////+AAAB////////ADBg///////////////////////////////+AAA///////////////////////////wAAAAAAAAD///////////////////////////AAAAA//////////////AAAAAAAAAAFAA///////////////////////////////////////////4AAAAIAf//////////////////////////+AAAB//4AAAf/////////wAAAP///////8AwQH///////////////////////////////gAAP//////////////////////////+AAAAAAAAA///////////////////////////wAAAAH/////////////8AAAAAAAAAB4A////////////////////////////////////////////HACACAH///////////////////////////hAAAf/+AAAH/////////8AAAD////////AMEA///////////////////////////////4AAD///////////////////////////gAAAAAAAAP/////////////////////////38AAAAB//////////////gAAAAAAAAAYB/////////////////////////////////////////////48AHSv///////////////////////////4AAAH//gAAA//////////AAAA////////8AAAH//////////////////////////////+AAA///////////////////////////4AAAAAAAAH/////////////////////////4/AAAAAf/////////////8AAAAAAAAAH////////////////////////////////////////////////uAf////////////////////////////+AAAB//9AAAP/////////wAAAH///////+BAEB///////////////////////////////gAAP//////////////////////////+AAAAAAAAB/////////////////////////+eAAAAAD//////////////gAAAAAAR//////////////////////////////////////////////////////////////////////////////////gAAAP//AAAB/////////8AAAB////////gwBAf//////////////////////////////4AAD///////////////////////////wAAAAAAAAP/////////////////////////jAAAAAB//////////////8AAAAAD///////////////////////////////////////////////////////////////////////////////////4AAAD//5AAAf/////////AAACf///////4MAAH//////////////////////////////+AAA///////////////////////////+AAAAAAAAD/////////////////////////8AAAAAAf//////////////wAAAAA///////////////////////////////////////////////////////////////////////////////////+AAAA///IAAD/////////4AAAH///////+RBAA///////////////////////////////gAAP///////////////////////////gAAAAAAAA//////////////////////////AAAAAAH//////////////+AAAAAP///////////////////////////////////////////////////////////////////////////////////wAAAH//wAAA/////////+AAAB////////+AQAP//////////////////////////////4AAD///////////////////////////8AAAAAAAAP/////////////////////////wAAAAAA///////////////gAAAAB///////////////////////////////////////////////////////////////////////////////////9AAAB//+AAAP/////////gAAAn////////wAAB//////////////////////////////+AAA////////////////////////////AAAAAAAAB/////////////////////////8AAAAAAP//////////////8AAAAAP///////////////////////////////////////////////////////////////////////////////////wAAAf//AAAB/////////8AAAJ////////8AAAf//////////////////////////////gAAP///////////////////////////8AAAAAAAAf/////////////////////////AAAAAAD///////////////gAAAAD///////////////////////////////////////////////////////////////////////////////////8AAAD//wAAAf/////////gAAB////////8AAAH//////////////////////////////4AAD////////////////////////////AAAAAAAAH/////////////////////////gAAAAAAf//////////////8AAAAA///////////////////////////////////////////////////////////////////////////////////+AAAA//8AAAH/////////8AAA3///////+AAAB//////////////////////////////+AAA////////////////////////////gAAAAAAAA/////////////////////////4AAAAAAH///////////////AAAAAP///////////////////////////////////////////////////////////////////////////////////AAAAP//gAAB//////////AAAM////////wAAAP//////////////////////////////gAAP///////////////////////////8AAAAAAAAP////////////////////////+AAAAAAD///////////////4AAAAD///////////////////////////////////////////////////////////////////////////////////wAAAH//8AAAP/////////wAADH///////8AAAD//////////////////////////////4AAD////////////////////////////AAAAAAAAD/////////////////////////gAAAAAA///////////////+AAAAAf/////////////////7////////////////////////////////////////////////////////////////8AAAB///AAAD/////////8AAEZ////////gAAA//////////////////////////////+AAA////////////////////////////4AAAAAAAA/////////////////////////4AAAAAAH///////////////wAAAAH////////////////8Af////////////////////////////////////////////////////////////////gAAAf//4AAAf/////////AABkf///////4AAAH//////////////////////////////gAAP///////////////////////////+AAAAAAAAP////////////////////////+AAAAAAA///////////////+AAAAB////////////////AAD////////////////////////////////////////////////////////////////4AAAD//+AAAD/////////wAAID///////+AAAB//////////////////////////////4AAD////////////////////////////wAAAAAAAD/////////////////////////wAAAAAAf///////////////gAAAAf///////////////AAAH////////////////////////////////////////////////////////////////AAAA///wAAA/////////+AAAR////////gAAAP/////////////////////////////+AAA////////////////////////////8AAAAAAAA/////////////////////////8AAAAAAH///////////////8AAAAH///////////////gAAAH///////////////////////////////////////////////////////////////xAAAn//8AAAH/////////gAAEP///////8AAAD//////////////////////////////gAAP////////////////////////////gAAAAAAAP////////////////////////+AAAAAAD////////////////AAAAB///////////////4AAAA///////////////////////////////////////////////////////////////8AAB5///gAAA/////////4AAAB////////AAAAf/////////////////////////////4AAD////////////////////////////4AAAAAAAD/////////////////////////wAAAAAA////////////////gAAAAf//////////////8AAAAAf/////////////////////////////////////////////////////////////+AAAGf//4AAAP/////////AAAA////////4AADn/////////////////////////////+AAA////////////////////////////+AAAAAAAAf////////////////////////8AAAAAAf///////////////8AAAAH///////////////AAAAAAf/////////////////////////////////////////////////////////////wAABz//+AAAD/////////wAAAD///////+AAAx//////////////////////////////gAAP////////////////////////////wAAAAAAAH/////////////////////////AAAAAAH////////////////gAAAB///////////////gAAAAAAH//////////wAH///////////////////////////////////////////////8AAAc///wAAAf////////4AAAAf///////oAAAf/////////////////////////////4AAD////////////////////////////+AAAAAAAB/////////////////////////wAAAAAB////////////////4AAAA///////////////wAAAAAAAB//////4AAAAAh///////////////////////////////////////////////QAAHP//+AAAH////////+AAAAH///////+AAAH/////////////////////////////+AAA/////////////////////////////gAAAAAAAf////////////////////////8AAAAAAf////////////////AAAAP//////////////8AAAAAAAAAAP8AAAAAAAAAAf/////////////////////////////////////////////wAADj///gAAA/////////gAAAZ////////wAAB//////////////////////////////gAAP////////////////////////////8AAAAAAAD/////////////////////////AAAAAAP////////////////wAAAD///////////////AAAAAAAgAAAAAAAAAAAAAAH/////////////////////////////////////////////+AAC4///8AAAH////////8AAAMf///////4AAAf/////////////////////////////4AAD/////////////////////////////AAAAAAAB/////////////////////////4AAAAAD////////////////8AAAA///////////////wAAAAAAAAAAAAAAAAAAAAAAB/////////////////////////////////////////////gAAHf///AAAB/////////gAAAH///////+AAAH/////////////////////////////+AAA/////////////////////////////4AAAAAAAf////////////////////////+AAAAAB////////////////+AAAAP//////////////4AAAAAAAAAAAAAAAAAAAAAAAf////////////////////////////////////////////4AABj///wAAAP////////4AAAB////////wAAF//////////////////////////////gAAP////////////////////////////+AAAAAAAH/////////////////////////gAAAAAf////////////////gAAAH//////////////+AAAAAAAAAAAAAAAAAAAAAAAC/////////////////////////////////////////////AAAAf//8AAAD/////////AAAAP///////4AAgP/////////////////////////////4AAD/////////////////////////////wAAAAAAA/////////////////////////8AAAAAH////////////////4AAAB///////////////AAAAAAAAAAAAAAAAAAAAAAAAD////////////////////////////////////////////wAAAH///AAEA/////////wAAAD////////AAIB/////////////////////////////+AAA/////////////////////////////+AAAAAAAP/////////////////////////gAAAAB////////////////+AAAAP//////////////gAAAAAAAAAAAAAAAAAAAAAAAAf///////////////////////////////////////////8AAAA///wAAQP////////+AAABf///////wAAA//////////////////////////////gAAP/////////////////////////////gAAAAAAD/////////////////////////4AAAAAf////////////////AAAAD//////////////4AAAAAAAAAAAAAAAAAAAAAAABH////////////////////////////////////////////gAAAH//+AAAD/////////gAAAH////////wAAH/////////////////////////////4AAD/////////////////////////////8AAAAAAA/////////////////////////+AAAAAH////////////////wAAAA//////////////8AAAAAAAAAAAAAAAAAAAAAAAAA////////////////////////////////////////////4BAAB///gAIAf////////4AAAB////////4AAA/////////////////////////////+AAA//////////////////////////////AAAAAAAP/////////////////////////wAAAAA////////////////8AAAB///////////////AAAAAAAAAAAAAAAAAAAAAAABAP///////////////////////////////////////////+AYAAP//4ACAD////////+AAAAP///////8AAAP/////////////////////////////gAAP/////////////////////////////4AAAAAAD/////////////////////////8AAAAAH///////////////+AAAAP//////////////wAAAAAAAAAAAAAAAAAAAAAAAAH////////////////////////////////////////////gGAAD///ABwA/////////gAAAB////////AAAD/////////////////////////////4AAD/////////////////////////////+AAAAAAB//////////////////////////gAAAAA///////////////+AAAAD//////////////+AAAAAAAAAAAAAAAAAAAAAAAAA////////////////////////////////////////////4BgAA///wAYAP////////8AAAAf///////wAAA/////////////////////////////+AAA//////////////////////////////wAAAAAAP/////////////////////////4AAAAAH///////////////gAAAB///////////////gAAAAAAAAAAAAAAAAAAAAAAAAH///////////////////////////////////////////+AMAAH//+BAAD/////////gAAAD///////8AABP/////////////////////////////gAAP/////////////////////////////8AAAAAAD/////////////////////////+AAAAAA///////////////wAAAAf//////////////4AAAAAAAAAAAAAAAAAAAAAAAAB////////////////////////////////////////////wBgAB///wAAA/////////4AAAAP///////ABAb/////////////////////////////4AAD//////////////////////////////AAAAAAA//////////////////////////wAAAAAH//////////////4AAAAP///////////////AAAAAAAAAAAAAAAAAAAAAAABAf///////////////////////////////////////////8AYAAP//8AAAP/////////AAAAD///////wAAG/////////////////////////////+AAA//////////////////////////////4AAAAAAP/////////////////////////+AAAAAA//////////////8AAAAD///////////////wAAAAAAAAAAAAAAAAAAAQAAAf/////////////////////////////////////////////ACAAD///AAAD/////////wAAAAf//////8AAAv/////////////////////////////gAAP/////////////////////////////+AAAAAAD//////////////////////////wAAAAAD/////////////8AAAAA///////////////+AAAAAAAAAAAAAAAAAAAEAAAP/////////////////////////////////////////////4AAAAf//wAAAf////////8AAAAH///////AAAD/////////////////////////////4AAD//////////////////////////////wAAAAAA//////////////////////////+AAAAAAP////////////4AAAABf///////////////wAAAAAAAAAAAAAAAAAAAAH///////////////////////////////////////////////+AAAAH//+AAAH/////////AAAAB///////wAAA/////////////////////////////+AAA//////////////////////////////8AAAAAAP//////////////////////////gAAAAAAf///////////8AAAAAP///////////////+AAAAAAAAAAAAAAAAAAAAA////////////////////////////////////////////////gQAAB///xAAB/////////4AAAAP//////+AAAP/////////////////////////////gAAP//////////////////////////////AAAAAAD//////////////////////////8AAAAAAB///////////8AAAAAH////////////////wCAAAAAAAAAAAAAAAABAcf///////////////////////////////////////////////8EAAAP//8QAAf////////+AAAAD///////gAAB/////////////////////////////4AAD//////////////////////////////4AAAAAA///////////////////////////gAAAAAAP//////////wAAAAAP///////////////////cAAAAAAAAAAAQAAA4P/////////////////////////////////////////////////AAAAD///kAAH/////////xAAAA///////4AAAf////////////////////////////+AAA///////////////////////////////AAAAAAP//////////////////////////4AAAAAAAf/////////4AAAAAD////////////////////4AAAAAAAAAAEAAO///////////////////////////////////////////////////4AAAA////AAA//////////gAAAH//////+AAAH/////////////////////////////gAAP//////////////////////////////wAAAAAD///////////////////////////AAAAAAABv///////+AAAAAAA/////////////////////+AAAYAAAIAAADv///////////////////////////////////////////////////+AAACH//8wAAP/////////wAAAB///////gAAB/////////////////////////////4AAD//////////////////////////////8AAAAAA///////////////////////////4AAAAAAAA5///////AAAAAAAf//////////////////////hAHAAAAAB///////////////////////////////////////////////////////xAAAh///AAAD/////////4AAAAP//////4AAAf////////////////////////////+AAA///////////////////////////////gAAAAAH///////////////////////////AAAAAAAAAB/////MAAAAAAAH///////////////////////+DgOgAX////////////////////////////////////////////////////////8YAAAf//wAAA//////////AAAAB//////+AAAH/////////////////////////////gAAP//////////////////////////////4AAAAAB///////////////////////////4AAAAAAAAAB8f/2AAAAAAAAD///////////////////////////////////////////////////////////////////////////////////////jAAAH//8AAAP/////////4AAAAf//////gQAB/////////////////////////////4AAD///////////////////////////////AAAAAAf///////////////////////////AAAAAAAAABAAAAAAAAAAAAB///////////////////////////////////////////////////////////////////////////////////////4wAAA///AAAD//////////AAAAD//////4AAAf////////////////////////////+AAA///////////////////////////////8AAAAAP///////////////////////////4AAAAAAAAAAAAAAAAAAAAAA///////////////////////////////////////////////////////////////////////////////////////+AAAAP//wAAA//////////4AAAA//////+YAAH/////////////////////////////gAAP///////////////////////////////AAAAAD////////////////////////////AAAAAAAAAAAAAAAAAAAAAAP///////////////////////////////////////////////////////////////////////////////////////ggAAB//8AAAP//////////AAAAP//////gAAB/////////////////////////////4AAD///////////////////////////////wAAAAA////////////////////////////8AAAAAAAAAAAAAAAAAAAAAH///////////////////////////////////////////////////////////////////////////////////////4IAAAP//gAAD//////////AAAAA//////4AAAf////////////////////////////+AAA////////////////////////////////AAAAAf////////////////////////////gAAAAAAAAAAAAAAAAAAAAH///////////////////////////////////////////////////////////////////////////////////////+AAAAB//4AAA//////////wBGAAP//////AAAH/////////////////////////////gAAP///////////////////////////////wAAAAP////////////////////////////8AAAAAAAAAAAAAAAAAAAAD////////////////////////////////////////////////////////////////////////////////////////wAAAAf//AAAP/////////+ABAAF//////wABB/////////////////////////////4AAD///////////////////////////////8AAAAH/////////////////////////////wAAAAAAAAAAAAAAAAAAAB////////////////////////////////////////////////////////////////////////////////////////+AAAAH//gAAD//////////gAAAAP/////8AAAf////////////////////////////+AAA////////////////////////////////gAAAB/////////////////////////////+AAAAAAAAAAAAAAAAAAAA/////////////////////////////////////////////////////////////////////////////////////////gAAAB//4AAA//////////8AAAAD//////AAAP/////////////////////////////gAAP///////////////////////////////8AAAA//////////////////////////////4AAAAAAAAAAAAAAAAAAAf////////////////////////////////////////////////////////////////////////////////////////4AAAAP//AAAP//////////gEAAAf/////wAAB/////////////////////////////4AAD////////////////////////////////gAAAP//////////////////////////////AAAAAAAAAAAAAAAAAAA/////////////////////////////////////////////////////////////////////////////////////////+AAACD//wAAH//////////8AAAAD/////8AAAf////////////////////////////+AAA////////////////////////////////8AAAH//////////////////////////////wAAAAAAAAAAAAAAAAAAP/////////////////////////////////////////////////////////////////////////////////////////wAAAAf/8AAB///////////AAAAAf/////AAEH/////////////////////////////gAAP////////////////////////////////gAAD///////////////////////////////gAAAAAAAAAAAAAAAAAP/////////////////////////////////////////////////////////////////////////////////////////8AAAAD//AAAf//////////4AAAAH/////wAAB/////////////////////////////4AAD////////////////////////////////4AAD///////////////////////////////8AAAAAAAAAAAAAAAAAP//////////////////////////////////////////////////////////////////////////////////////////gAAAA//wAAH///////////AAAAA/////8AAA/////////////////////////////+AAA/////////////////////////////////AAA////////////////////////////////gAAAAAAAAAAAAAAAAH//////////////////////////////////////////////////////////////////////////////////////////4AAAAH/4AAB///////////4AAAAH/////AAAP/////////////////////////////gAAP////////////////////////////////4AAf////////////////////////////////AAAAAAAAAAAAAAAAD//////////////////////////////////////////////////////////////////////////////////////////+AAAAA/+AAA////////////wAAAB/////wAAD/////////////////////////////4AAD////////////////////////////////+AB/////////////////////////////////+AAAAAAAAAAAAAAAP///////////////////////////////////////////////////////////////////////////////////////////4AAAAP/gAAH///////////8AAAAP////8AAA/////////////////////////////+AAA//////////////////////////////////4f/////////////////////////////////wAAAAAAAAAAAAAAb///////////////////////////////////////////////////////////////////////////////////////////+AAACB/4AAB////////////AAAAD/////AAAf/////////////////////////////gAAP//////////////////////////////////H//////////////////////////////////AAAAAAAAAAAAAAf////////////////////////////////////////////////////////////////////////////////////////////gAAAAP8AAAf//////////+4AAAAP////gAAH/////////////////////////////4AAD/////////////////////////////////////////////////////////////////////+AAAAAAAAAAAAA/////////////////////////////////////////////////////////////////////////////////////////////8AAAAD/AAAH///////////8AAAIB////4AAA/////////////////////////////+AAA//////////////////////////////////////////////////////////////////////4AAAAAAAAAAAAf/////////////////////////////////////////////////////////////////////////////////////////////AAACAfwAAP///////////8AAAGAf////AAAP/////////////////////////////gAAP//////////////////////////////////////////////////////////////////////+AAAAAAAAAAAf/////////////////////////////////////////////////////////////////////////////////////////////wAAAgD4AAD////////////gAABgD////gAAH/////////////////////////////4AAD///////////////////////////////////////////////////////////////////////8AAAAAAAAIH//////////////////////////////////////////////////////////////////////////////////////////////+AAAIAeAAAf///////////8AAAQAf///wAAD/////////////////////////////+AAA////////////////////////////////////////////////////////////////////////5AAAAAAACP///////////////////////////////////////////////////////////////////////////////////////////////gAACADgAAH////////////gAAEAD///8AAA//////////////////////////////gAAP/////////////////////////////////////////////////////////////////////////gAAAAAB////////////////////////////////////////////////////////////////////////////////////////////////8AAAgAYAAB////////////8AMAAAf///AAAP/////////////////////////////4AAD/////////////////////////////////////////////////////////////////////////+MAABn//////////////////////////////////////////////////////////////////////////////////////////////////AAAIAAAAAf////////////gHAQAD///gAAD/////////////////////////////+AAA/////////////////////////////////////////////////////////////////////////////////////////////////////////////////////////////////////////////////////////////////////////////////4AAAAAAAAH////////////4CCAAAf//4AAA//////////////////////////////gAAP/////////////////////////////////////////////////////////////////////////////////////////////////////////////////////////////////////////////////////////////////////////////////AAAAAAAAB////////////+AhhAAH//+AAAP/////////////////////////////4AAD/////////////////////////////////////////////////////////////////////////////////////////////////////////////////////////////////////////////////////////////////////////////////wAAAAAAAA/////////////wAAAAB///gAAD/////////////////////////////+AAA/////////////////////////////////////////////////////////////////////////////////////////////////////////////////////////////////////////////////////////////////////////////////+AAAAAAAAf////////////+AAAABj//4AAB//////////////////////////////gAAP/////////////////////////////////////////////////////////////////////////////////////////////////////////////////////////////////////////////////////////////////////////////////gAAAAAAAH/////////////4AAAAAf/wAAB//////////////////////////////4AAD/////////////////////////////////////////////////////////////////////////////////////////////////////////////////////////////////////////////////////////////////////////////////4AAAAAAAB//////////////AABAAD/5AAAH/////////////////////////////+AAA//////////////////////////////////////////////////////////////////////////////////////////////////////////////////////////////////////////////////////////////////////////////////AAAAAAAAf/////////////wAAYAAf+QAAB//////////////////////////////gAAP/////////////////////////////////////////////////////////////////////////////////////////////////////////////////////////////////////////////////////////////////////////////////wAAAAAAAP/////////////8AAHAAC/AAAA//////////////////////////////4AAD/////////////////////////////////////////////////////////////////////////////////////////////////////////////////////////////////////////////////////////////////////////////////+AAAAAAAD//////////////gABgAAHyAAAf/////////////////////////////+AAA//////////////////////////////////////////////////////////////////////////////////////////////////////////////////////////////////////////////////////////////////////////////////wAAAAAAAf/////////////8BAYAAAgAAAH//////////////////////////////gAAP/////////////////////////////////////////////////////////////////////////////////////////////////////////////////////////////////////////////////////////////////////////////////+AAAAAAAH//////////////gwCAAAAAAAH//////////////////+Af/////////4AAD//////////////////////////////////////////////////////////////////////////////////////////////////////////////////////////////////////////////////////////////////////////////////gAAAAAAT//////////////4IAAAUAAAAB//////////////////+AEf////////+AAA//////////////////////////////////////////////////////////////////////////////////////////////////////////////////////////////////////////////////////////////////////////////////8AAAAAAN///////////////AAAAAAAAAAf//////////////////AAD/////////gAAP//////////////////////////////////////////////////////////////////////////////////////////////////////////////////////////////////////////////////////////////////////////////////gAAAAAA///////////////wAAAAAAAAAH//////////////////gAA/////////4AAD//////////////////////////////////////////////////////////////////////////////////////////////////////////////////////////////////////////////////////////////////////////////////8AAAAAAP///////////////AAAAAAAAAB//////////////////wAAP////////+AAA///////////////////////////////////////////////////////////////////////////////////////////////////////////////////////////////////////////////////////////////////////////////////gAAAAAP///////////////+IAAAAAAAD///////////////////AAA/////////gAAP//////////////////////////////////////////////////////////////////////////////////////////////////////////////////////////////////////////////////////////////////////////////////4IAAAAD////////////////kAAAAAAAB//////////////////+gAAD////////4AAD///////////////////////////////////////////////////////////////////////////////////////////////////////////////////////////////////////////////////////////////////////////////////AAAAAA////////////////xAAAAAAAAf//////////////////AAAA////////+AAA///////////////////////////////////////////////////////////////////////////////////////////////////////////////////////////////////////////////////////////////////////////////////wAAAAB////////////////+QAAAAAAAH//////////////////wAAAP////////gAAP//////////////////////////////////////////////////////////////////////////////////////////////////////////////////////////////////////////////////////////////////////////////////+AAAAAf////////////////wAAAAAAAB//////////////////4AAAD////////4AAD///////////////////////////////////////////////////////////////////////////////////////////////////////////////////////////////////////////////////////////////////////////////////wAAAAD////////////////8AAAAAAAAf/////////////////8AAAA////////+AAA///////////////////////////////////////////////////////////////////////////////////////////////////////////////////////////////////////////////////////////////////////////////////+AAAAA/////////////////gAAAAAAAH/////////////////+AAABn////////gAAP///////////////////////////////////////////////////////////////////////////////////////////////////////////////////////////////////////////////////////////////////////////////////wAAAAf////////////////8IAAAAAAD//////////////////AAAAJ////////4AAD///////////////////////////////////////////////////////////////////////////////////////////////////////////////////////////////////////////////////////////////////////////////////7AAAAH/////////////////gAAAAAAB//////////////////gAAAAf///////+AAA////////////////////////////////////////////////////////////////////////////////////////////////////////////////////////////////////////////////////////////////////////////////////wAAAD/////////////////8AAAAAAAf/////////////////4AAAAn////////gAAP///////////////////////////////////////////////////////////////////////////////////////////////////////////////////////////////////////////////////////////////////////////////////8AAAB//////////////////gAAAAAAP/////////////////+AAAAB////////4AAD////////////////////////////////////////////////////////////////////////////////////////////////////////////////////////////////////////////////////////////////////////////////////AAAA//////////////////8AAAAAAH//////////////////gAAAAf///////+AAA////////////////////////////////////////////////////////////////////////////////////////////////////////////////////////////////////////////////////////////////////////////////////4AAA///////////////////gAAAAAz//////////////////wQAAAH////////gAAP///////////////////////////////////////////////////////////////////////////////////////////////////////////////////////////////////////////////////////////////////////////////////+CAAP//////////////////8AAAAAN//////////////////8AAAAB////////4AAD////////////////////////////////////////////////////////////////////////////////////////////////////////////////////////////////////////////////////////////////////////////////////wgAP///////////////////gAAAAB///////////////////AAAAB////////+AAA////////////////////////////////////////////////////////////////////////////////////////////////////////////////////////////////////////////////////////////////////////////////////9AAT///////////////////+AAAAAf//////////////////wAAAAf////////gAAP////////////////////////////////////////////////////////////////////////////////////////////////////////////////////////////////////////////////////////////////////////////////////hAA////////////////////gAAAAP//////////////////4AAAAP////////4AAD////////////////////////////////////////////////////////////////////////////////////////////////////////////////////////////////////////////////////////////////////////////////////+QE////////////////////+IAAAX//////////////////+AAAAD////////+AAA/////////////////////////////////////////////////////////////////////////////////////////////////////////////////////////////////////////////////////////////////////////////////////yD/////////////////////wAAAD///////////////////gAAAB/////////gAAP///////////////////////////////////////////////////////////////////////////////////////////////////////////////////////////////////////////////////////////////////////////////////////////////////////////+AAAB///////////////////4AAAA/////////4AAD////////////////////////////////////////////////////////////////////////////////////////////////////////////////////////////////////////////////////////////////////////////////////////////////////////////hgAAf//////////////////8AAAAf////////+AAA/////////////////////////////////////////////////////////////////////////////////////////////////////////////////////////////////////////////////////////////////////////////////////////////////////////////QAAf///////////////////gAAAv/////////gAAP////////////////////////////////////////////////////////////////////////////////////////////////////////////////////////////////////////////////////////////////////////////////////////////////////////////4Ecf///////////////////4AAAH/////////4AAD/////////////////////////////////////////////////////////////////////////////////////////////////////////////////////////////////////////////////////////////////////////////////////////////////////////////D//////////////////////AAAB/////////+AAA////////////////////////////////////////////////////////////////////////////////////////////////////////////////////////////////////////////////////////////////////////////////////////////////////////////////////////////////////wAAA//////////gAAP///////////////////////////////////////////////////////////////////////////////////////////////////////////////////////////////////////////////////////////////////////////////////////////////////////////////////////////////////8AAAP/////////4AAD////////////////////////////////////////////////////////////////////////////////////////////////////////////////////////////////////////////////////////////////////////////////////////////////////////////////////////////////////gAAH/////////+AAA////////////////////////////////////////////////////////////////////////////////////////////////////////////////////////////////////////////////////////////////////////////////////////////////////////////////////////////////////4AAB//////////gAAP////////////////////////////////////////////////////////////////////////////////////////////////////////////////////////////////////////////////////////////////////////////////////////////////////////////////////////////////////gAD//////////4AAD////////////////////////////////////////////////////////////////////////////////////////////////////////////////////////////////////////////////////////////////////////////////////////////////////////////////////////////////////8AD//////////+AAA/////////////////////////////////////////////////////////////////////////////////////////////////////////////////////////////////////////////////////////////////////////////////////////////////////////////////////////////////////gB///////////gAAP////////////////////////////////////////////////////////////////////////////////////////////////////////////////////////////////////////////////////////////////////////////////////////////////////////////////////////////////////8J///////////4AAD/////////////////////////////////////////////////////////////////////////////////////////////////////////////////////////////////////////////////////////////////////////////////////////////////////////////////////////////////////////////////+AAA//////////////////////////////////////////////////////////////////////////////////////////////////////////////////////////////////////////////////////////////////////////////////////////////////////////////////////////////////////////////////gAAP/////////////////////////////////////////////////////////////////////////////////////////////////////////////////////////////////////////////////////////////////////////////////////////////////////////////////////////////////////////////////4AAD/////////////////////////////////////////////////////////////////////////////////////////////////////////////////////////////////////////////////////////////////////////////////////////////////////////////////////////////////////////////////+AAA//////////////////////////////////////////////////////////////////////////////////////////////////////////////////////////////////////////////////////////////////////////////////////////////////////////////////////////////////////////////////gAAP/////////////////////////////////////////////////////////////////////////////////////////////////////////////////////////////////////////////////////////////////////////////////////////////////////////////////////////////////////////////////4AAD/////////////////////////////////////////////////////////////////////////////////////////////////////////////////////////////////////////////////////////////////////////////////////////////////////////////////////////////////////////////////+AAA//////////////////////////////////////////////////////////////////////////////////////////////////////////////////////////////////////////////////////////////////////////////////////////////////////////////////////////////////////////////////gAAP/////////////////////////////////////////////////////////////////////////////////////////////////////////////////////////////////////////////////////////////////////////////////////////////////////////////////////////////////////////////////4AAD/////////////////////////////////////////////////////////////////////////////////////////////////////////////////////////////////////////////////////////////////////////////////////////////////////////////////////////////////////////////////+AAA//////////////////////////////////////////////////////////////////////////////////////////////////////////////////////////////////////////////////////////////////////////////////////////////////////////////////////////////////////////////////gAAP/////////////////////////////////////////////////////////////////////////////////////////////////////////////////////////////////////////////////////////////////////////////////////////////////////////////////////////////////////////////////4AAD/////////////////////////////////////////////////////////////////////////////////////////////////////////////////////////////////////////////////////////////////////////////////////////////////////////////////////////////////////////////////+AAA//////////////////////////////////////////////////////////////////////////////////////////////////////////////////////////////////////////////////////////////////////////////////////////////////////////////////////////////////////////////////gAAP/////////////////////////////////////////////////////////////////////////////////////////////////////////////////////////////////////////////////////////////////////////////////////////////////////////////////////////////////////////////////4AAD/////////////////////////////////////////////////////////////////////////////////////////////////////////////////////////////////////////////////////////////////////////////////////////////////////////////////////////////////////////////////+AAA//////////////////////////////////////////////////////////////////////////////////////////////////////////////////////////////////////////////////////////////////////////////////////////////////////////////////////////////////////////////////gAAP/////////////////////////////////////////////////////////////////////////////////////////////////////////////////////////////////////////////////////////////////////////////////////////////////////////////////////////////////////////////////4AAD/////////////////////////////////////////////////////////////////////////////////////////////////////////////////////////////////////////////////////////////////////////////////////////////////////////////////////////////////////////////////+AAA//////////////////////////////////////////////////////////////////////////////////////////////////////////////////////////////////////////////////////////////////////////////////////////////////////////////////////////////////////////////////gAAP/////////////////////////////////////////////////////////////////////////////////////////////////////////////////////////////////////////////////////////////////////////////////////////////////////////////////////////////////////////////////4AAD/////////////////////////////////////////////////////////////////////////////////////////////////////////////////////////////////////////////////////////////////////////////////////////////////////////////////////////////////////////////////+AAA//////////////////////////////////////////////////////////////////////////////////////////////////////////////////////////////////////////////////////////////////////////////////////////////////////////////////////////////////////////////////gAAP/////////////////////////////////////////////////////////////////////////////////////////////////////////////////////////////////////////////////////////////////////////////////////////////////////////////////////////////////////////////////4AAD/////////////////////////////////////////////////////////////////////////////////////////////////////////////////////////////////////////////////////////////////////////////////////////////////////////////////////////////////////////////////+AAA//////////////////////////////////////////////////////////////////////////////////////////////////////////////////////////////////////////////////////////////////////////////////////////////////////////////////////////////////////////////////gAAP/////////////////////////////////////////////////////////////////////////////////////////////////////////////////////////////////////////////////////////////////////////////////////////////////////////////////////////////////////////////////4AAD/////////////////////////////////////////////////////////////////////////////////////////////////////////////////////////////////////////////////////////////////////////////////////////////////////////////////////////////////////////////////+AAA//////////////////////////////////////////////////////////////////////////////////////////////////////////////////////////////////////////////////////////////////////////////////////////////////////////////////////////////////////////////////gAAP/////////////////////////////////////////////////////////////////////////////////////////////////////////////////////////////////////////////////////////////////////////////////////////////////////////////////////////////////////////////////4AAD/////////////////////////////////////////////////////////////////////////////////////////////////////////////////////////////////////////////////////////////////////////////////////////////////////////////////////////////////////////////////+AAA//////////////////////////////////////////////////////////////////////////////////////////////////////////////////////////////////////////////////////////////////////////////////////////////////////////////////////////////////////////////////gAAP/////////////////////////////////////////////////////////////////////////////////////////////////////////////////////////////////////////////////////////////////////////////////////////////////////////////////////////////////////////////////4AAD/////////////////////////////////////////////////////////////////////////////////////////////////////////////////////////////////////////////////////////////////////////////////////////////////////////////////////////////////////////////////+AAA//////////////////////////////////////////////////////////////////////////////////////////////////////////////////////////////////////////////////////////////////////////////////////////////////////////////////////////////////////////////////gAAP/////////////////////////////////////////////////////////////////////////////////////////////////////////////////////////////////////////////////////////////////////////////////////////////////////////////////////////////////////////////////4AAA=</Sign>
          <Title/>
          <Department>AGI - A2</Department>
          <Mobile/>
          <ProfileImage>/9j/4AAQSkZJRgABAQEAYABgAAD/2wBDAAgGBgcGBQgHBwcJCQgKDBQNDAsLDBkSEw8UHRofHh0aHBwgJC4nICIsIxwcKDcpLDAxNDQ0Hyc5PTgyPC4zNDL/2wBDAQkJCQwLDBgNDRgyIRwhMjIyMjIyMjIyMjIyMjIyMjIyMjIyMjIyMjIyMjIyMjIyMjIyMjIyMjIyMjIyMjIyMjL/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kuQQML90fwj0pwc+i/8AfIprDkfQfypGYJE7kEhVLEDqcCgDlfFXxFsfDBEXkC6uD/AGVQv1JFcHJ8adbm1oCysrQWgUboJEDNnud3FVrXwjcePtTuNSvXFvaCXKIuWLHOSOew4Gap6/4CvNDQzWw+1ovII4ZR6Y+lczrK9rnWsO7Xsen+Fvibp+vTx2V7GlhqDtsRDho5T/ALLY4Psa7jcw7L/3yK+XbWykltIbpgySbgOuGBU5NfRvhm+k1Pw1p95NkyyRDeW6kjjJ9+K1pz5tGYVIcprbz6L/AN8ipImPmpwv3h/CKjFSRD96n+8K0Myieo/3R/KkaPzEaM9HUqfxGKD94f7o/lTh60AeeaFq/wDZmn2NjLBGjlfLIadVbIJyQnU9DUmuazDFK0DoGKgF90ioFz0zuIrYvVt7WWS38vL7yyqq5Prk1yv9o2A12eM7nZ02yMYyACOnUeleU92rHtwTcU+5jeJbC3ttLtdatVby2kEVxGjBgA2cMMV6t4NaBvCGm/ZzlBFyM8q2SSD75NcdcW8ep+GLy1tY2MkjKqiNMnduAziu68O6SND0G1sN2+SNcyv/AHnPU/59K6sO2zhxUUle+pqVLF/rE/3hUYqSL/Wp/vCus4jOb7w/3R/KpFqJvvD6D+VSKaQzC8R2jsFmUsiMNjupwVPb8DXD3mkM10vm3chBPGZTXpeqywR6dcLcSKqtGRg9SSOOK8wvdCa5ImgmdSewc4Ga4a8VGd09z08LUk6fK0dN4Tu411ERlkDsTkL0X0Fd3Ximl2lxpU8mCzFgQuD0PrXoWkeIrjygNQUFVH+uHBA/2v8AGihWjD3WZ4ihOXvo6sU+P/Wp/vCqNlqNlqCNJZXcFyqnDGGQNj646VejP7xP94V3nnmceWA9h/KvKfGPxUnt7yXTvD2xRGxSS8ZdxLDqEB4wPU16D4kvH03wzql8oZTDZuytjoduB+pFfM0KMYwTk8Dr71UY3Ma03HRHZaB4zW3M0etPPJ50pl+04LsSeobvjjjFdMfGXheJA41MucfcSJyR+GK8r2nHIpVj/wBn9KxqYSE5c1zWlmNSEFGydjur34i2gJGnaZLL6PcNsX8hk/yrltV8RarrQ23lz+47W8Q2Rj6j+L8c1nFT+AqC4YxwFumTgVdPDU4apGdXHVqujdkbGi+IL7RL9JrK5eCVeAyngj0I6Eexr6B8E+LofFFkjMFiv4iPPiU8Hn7y+x/SvlyRz55A/hwK7fwHrr6V4isrnJ2CQCQeqk4Yfkc/hWrVzCFRxfkf/9k=</ProfileImage>
        </User>
        <Org>
          <Unit>Grundstückinformationen AV</Unit>
          <Department>Amt für Geoinformation</Department>
          <Title>Direktion für Inneres und Justiz des Kantons Bern</Title>
          <Web>www.be.ch/agi</Web>
          <Alias>AGI</Alias>
          <Email>info.agi@be.ch</Email>
          <Phone>+41 31 633 33 11</Phone>
          <Fax/>
          <KeineWortmarke>iVBORw0KGgoAAAANSUhEUgAAATYAAABICAYAAAB849msAAAAAXNSR0IArs4c6QAAAARnQU1BAACxjwv8YQUAAAAJcEhZcwAACxIAAAsSAdLdfvwAAAD+SURBVHhe7cgxEcBAEAOx50/6QsAENqNCjd7dAfzKTICymQBlMwHKZgKUzQQomwlQNhOgbCZA2UyAspkAZTMBymYClM0EKJsJUDYToGwmQNlMgLKZAGUzAcpmApTNBCibCVA2E6BsJkDZTICymQBlMwHKZgKUzQQomwlQNhOgbCZA2UyAspkAZTMBymYClM0EKJsJUDYToGwmQNlMgLKZAGUzAcpmApTNBCibCVA2E6BsJkDZTICymQBlMwHKZgKUzQQomwlQNhOgbCZA2UyAspkAZTMBymYClM0EKJsJUDYToGwmQNlMgLKZAGUzAcpmApTNBCibCVA2E6Dr3gfyVZmtWTYQUgAAAABJRU5ErkJggg==</KeineWortmarke>
          <LogoBW>iVBORw0KGgoAAAANSUhEUgAABoYAAAPLCAYAAABy4jv9AAAAAXNSR0IArs4c6QAAAARnQU1BAACxjwv8YQUAAAAJcEhZcwAALiIAAC4iAari3ZIAAKFMSURBVHhe7N2Nmes2sjbaL4QJwSE4BIfgEBzCDsEhOASH4BAcgkNwCJPBvVU+LQ83utRNEuCP0Ot9nnXOGLtBURIlUSgB/H//3//3/wEAAAAAAPAF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LOI/Bp+q/6NOeXznc979W/MJ/Kf8Hv4pfp3AAAAAOB7ZSPMIvJTyP/xZ/hP9TfMY/F8px+rv2Ee+RyHvzzfAAAAALBe2QiziORsgvwf6b/hp+rveH2RH96e48fz/XdQDJxU5Ofw7/Pd/jsAAAAAUCsbYSbLweM3lhmbTCQLgI+ZI0t/Vn/Pa4vkcoGeZwAAAADYoWyEmeSg8WIA+cHSchOJ5DVm2uf44feqD68nkrPCqgKg5xgAAAAAViobYSaRdnbBQy415rokLy7yUVHo4ZeqL68jktePamf/PZgFCAAAAAArlY0wk8i3xQByRdHgReVzt3geP+N5flGRXxfPY8W1wwAAAABgpbIRZpKDxosB5Gdy1oml5V5IZEtR6EEB4YVE8tpR1VKQrR+q/gAAAADAe2UjzCSSg8vLQeRn8tolBphfQGRNsa+SS5FZPvAF5PMUcrnH9jl8p+0LAAAAADxXNsJsIs+uTdLKv/u52gb3EMmCwdrns5J9zQ67sUjOBlv7HP9ZbQMAAAAAqJWNMJscPF4MJK/hYvY3FMnZX6tmkXwiZ4cpDt1QJJd1bJ+vj/xebQcAAAAAqJWNMJvIb4uB5LX+CIoHN5HPRciCTvs87WWmyY1E9j6/irgAAAAAsEHZCLPJwePFQPIWOTvFNWluIJKFuvb56WW2yQ1EepYHtPQjAAAAAGxQNsJsIj8tBpK3ygHrX6rtco7IluXFctnALTNPvlW3yTkieT2h9jnZ4qdquwAAAABArWyE2URyRsJyMHmP36ptc6zIlsJBFvF+CFtnoCj8XSCy9XpC77TbBAAAAAA+VjbCjNoB5Z1cd+hEkZ/fHve1/l1WLLK1oGTJwJNERl0v6r/V9gEAAACA58pGmFEkrxe0HFTeKwe0FREOlo9x2DLr59diG1tmpPwz26jdBmNFeq4n1Pqzug0AAAAA4LmyEWaUg8iLAeVeObDt2iYHieSMki2FvD+q7aTIlpkp+bdmhB0kkrO4RhWF0u/V7QAAAAAAz5WNMKMcRF4MKFf2zChybZoDRLYU8T4s5uS/hS3FCMWGA0R+XTzGa332vL2bJQYAAAAAfKxshBnlIPJiQLmS/77nYvgKCQNFfls8tp/JwsGny79Fti5f9q3aDvtEdr2u3lT/9qAwCwAAAAAblY0woxxEXgwoV/65XklkS2HiIQewLUHWKfLz2+O51url/CKfPf8t15HqFMnZWluW8nv4p+AT+WwWn+UcAQAAAGCjshFmlIPIiwHl0uJvtxYRkuvTdMjHLhw6qyeypej3V7UN1on8kI/h22O5Vj7/j6JQHg/tv7cU7wAAAABgo7IRZpSDyIsB5Wf+HWiO7LlQvuLQTpEty439UW1jjciW6xe5hs0Oka1L96X8++Xr79PZY4+/BQAAAADWKxthVu3AcuG7a5ZE9gxwKw5tFPl0NtdCLi+2+/HNvmHLc/rpNYz4n8jWxzflc/rd7J/IZ9cEiz/7/rYBAAAAgM+VjTCrdmC58FvRJ4tDW5fE+ud6RawT+WPx2H2m+7oykS3XMvq92gbvRfZcU6gspEY+Oya8xgAAAABgh7IRZhX5bNC6HGyO7BnwtgzZCpG8Fk372D3zrnC3V2RtMSpnv5gBtkJkyzWcUj4H5WMb2fVaBQAAAAA+VjbCrHIweTGwXPm76pciWRzach2cZBmyT0S+LR6vjwwt0ESyILV2ybPvlhjkvciW5QDThzOxmr+t7L7OFAAAAAB8ZWUjzCryWWEo/qzu+xDZUhyyDNknIp8+J2+GF2cin17H5o3n8RORtc9j+lZt4yGSyze2fVpm5AEAAADADmUjzCqyZqmr7y6CX4lsKQ6ZNfSB5rF65r9V316RnAXW3lblr6o//yeyZbbQh0WhFFmzPYUhAAAAANihbIRZ5WDyYmD5mZ+qvq3I2msODbsuzmwiawszhz2GkVVFvrYf/xNZe72mVdcFiqxZXlBhCAAAAAB2KBthVjmYvBhYfubTGQ0psnaWxNPrFn11kbWP4api3R6Rnxe381Tbj/9pH6sPrJo9FxlWwAUAAAAAvlc2wqwiQ2ciRNZeV+XT5em+osiqwlDbb6TID8vb+oBCRCEfl8Vj9JHV12nKv130e8bzAQAAAAA7lI0wqxxMXgwsP7N62bLIL4t+H/ml6v/VRdY8H4df36e5vWcUIgqRNbN70uriaGRNwdXzAQAAAAA7lI0wqxxMXgwsP7PqOigpsvYaOa6HUogMfT72am7vGYWIQmTN9YU2LacYURgCAAAAgIOUjTCrHExeDCw/s6kQkX+/6PvM6mW0vpLIKxWGVl0f56uJDD/+I38v+j5jeUYAAAAA2KFshFlFjigM/bbo+8zhxY1XFFlzfZ9Ns032aG6v1Pbh/0TWFIY2zZhr+pbaPgAAAADAOmUjzCqypjC0ddmrNddYURh6onmcSm2fkSJrlgM8vDj1qiJrCkM/V32fafqW2j4AAAAAwDplI8wqsqYwFH9a969E1hSGfqv6kg/NqmvUHLaMW2TNMWEpwCciw68H1PQttX0AAAAAgHXKRphV5KrC0LeqL/nQ/L9fFo/TM79UfUeIrHn+NhU2vpLImsdv0/PX9C21fQAAAACAdcpGmFXkqsLQYTNeZhD57+KxqvxR9Rsh8tfidiqWkftA5OfFY/WMawwBAAAAwE2UjTCryJrrycSf1v0rkd+XfQuuL/SJyLfF4/XM8OJaZE2hcNP1cb6iyGfFNYUhAAAAALiJshFm1g4wV9o+H4l8Niie/56Fj/9U/b+yfEzeHpu/Q/u4tYZf5yey5vpG+fwdtpTdK4usff42zfhq+pbaPgAAAADAOmUjzKwdYK60fZ6JrJqB9CaXS8tl5xSIwttj8dkScq1hs4Yiq5YVXMh9VSAKkTzuP5spt/TfajvPNH1LbR8AAAAAYJ2yEWbWDjBX2j7PRH5Z9lspCwxfdnmySBZk1swQqgxbli/y2UyvZ7Lfj9U2v4JIzhDaWtBLq4/5pl+p7QMAAAAArFM2wszaAeZK2+eZyN4CRxq+NNrdRXKWUPs4bNVdVIv07seXmz0UyVlCa5bee2Z1Ua/pV2r7AAAAAADrlI0ws3aAudL2qUT2zBZq5eyTQ5eWy+2H3NcshvzZyOXAcgbI4TNg3m5red/3yqLM7iXlIj++bWeE36rbGCmS+5vPXT5+7fOX7T+HM46hvTOsln6qtt9q+pTaPgAAAADAOmUjzKwdYK60fVqRHCjfs5xW5ZDiUCSXbNsywyNnP2WR6Ih9GVUUetj1mGWfMOp5e/i1uq0ekdzPLPpsmZGWj/GqwssWkVFFoZT359PnbfH3T7V9AAAAAIB1ykaYWTvAXGn7tCI5W+Ndvw7DlpWL/BB69i8LJ8OugRTJYlN7G2tlIWE5Q+Yh/21TcSj/9q1P/ke1zZ6C0bBl5SJ7r+HzkMXAYcW9yKii0MOnx3rz96W2DwAAAACwTtkIM2sHmCttn6VIFl5yabackfPPEmz5/9/+O2d57B1I/9be1laR3K9RM2JyBkpXgSGSj0m73c88Zi59uFxcJB/z1UvK5d9mn+rfHt7+Jm97y0ydlI/57uXtUiQLV1mgare9R+5P9+yhSB7P7bbXyNdAPo75/P/zuLz975TH6IfHVWS5rVLbBwAAAABYp2yEmbUDzJW2z1aRLFpsvVB/V3EhMuKaR61Ns3JakS0Flrz/w2be9IpsnbnzZ7WdNSIjl2tb2v14RvZciymLiV0FsrTY3lNtHwAAAABgnbIRZtYOMFfaPntFfg5bigu7lpSLHFEUevirus3PRLbsU1cB6iiRLI5sKdhsnqUTOaoo9LBrWcDIltlLQ2YoPSy2+1TbBwAAAABYp2yEmbUDzJW2T49IFhe2FIc2zbiI7JnZsdVv1W1/JLJ2ttAti0IPuW9v+9jud2XzrKHI1pllW+Wxt/WY2rIE4PDnb7Htp9o+AAAAAMA6ZSPMrB1grrR9ekW2FIc2zRqKHDnbZGn1jJBIzpRq+1fyMbltUeghsuX5+/A6RkuRtY9Tr00Fq8jaYlUW/4Y/f4vtP9X2AQAAAADWKRthZu0Ac6XtM0Jk7SyM/1b9K5Ejl5BrrS4uRPJaM23/yq5lzq4QyWsOtftfWT27KrLlGky9VhX2IjlDqu37zOoi2BbNbZTaPgAAAADAOmUjzKwdYK60fUaJrC2YrB3E31JYyBkvv4WcpZJFql/D1tlGa/drzeyazcuuXS2y5vFedU2myNaiXl7zJ4tT+dxl3zyW1s5iSqse78ja/fq16j9Cczultg8AAAAAsE7ZCDNrB5grbZ9RIj8sb+cDnw66R7ZcWyiLCOWSX5EsFK0tMHy6zF1k7X79UvW/s8jaWUOfLq8WyUJP26+Sz01ZkIvk7J4t1yj69FpDkTXFy9ynw5YAXNzOU20fAAAAAGCdshFm1g4wV9o+I0XWDOR/OrsjkrN/2n6VtcWcNcWhT5e5i6ydcXL7awu1ImsLex/OrIqsXa4tn5NPl2uLrJ2J9q3qvxRZM4ts03Wwtmpuq9T2AQAAAADWKRthZu0Ac6XtM1JkTeHk76rvUmTNjJNPt/MQyaXl2v6VDwsVkTXbebll5B4ia5aT+3A2VGTt9aZWzaqKZKFpTWHvj6r/UvP3zxx6bajmtkptHwAAAABgnbIRZtYOMFfaPiNFVhUF2n6t9u+fWL1cW2RtceGz2TBrCkO/VX1fQWRNQe7DpQDz3xd/+8zqol6KDCnINX//zKGzvZrbKrV9AAAAAIB1ykaYWTvAXGn7jNbeXqXt02r//olPrymzFBlR9Ojexp3lvi/uxzMjCkOblmuLdBccI0OKlr3a26u0fQAAAACAdcpGmFk7wFxp+4zW3l6l7dNq/77S9vlMRGHoE7nvi/vxzIjC0KbHKKIwBAAAAAB8qmyEmbUDzJW2z2jt7VXaPq3275+4YsbQH4u/feaVC0O/Le7HMyMKQ2YMfaDtAwAAAACsUzbCzNoB5krbZ6TIj8vbeqbt12r//omt1xhq+1dGXGNoU9HjTiIjimdrHqOt1xhaU7Aaco2hts9o7e1V2j4AAAAAwDplI8ysHWCutH1GivyyvK0nPi0KRNYUKFYXFyJrihXpx6r/Q2TNdv6q+r6CyH8X9+OZn6u+D5FVM3PCqsJeJIt6a/brj6r/UvP3z3xYHOzV3Fap7QMAAAAArFM2wszaAeZK22ekyO/L23pizcyONTNE0qezcyKrZjGF/1b9lyJrix6blrm7g8jax+mz4tna2VlZ7PlwWymyZvm+9K3qvxT5e/H3zxy6FGBzW6W2DwAAAACwTtkIM2sHmCttn5Eia2Z2/Fb1XYqsLVKkLBz858l2voU1+5TWFJnWFj1e7jpDkTVFvU+LZymytpiTz005AynyQ1gzc+zh02JcZM1+bVrmbqvmtkptHwAAAABgnbIRZtYOMFfaPqNE1iwjl9YuIbZmdsdDFhiysJGFoNyPXPJtS/+0agmxyF+LPs/k/pTFqjuKZBGmvQ+VT5drS5G1x8JDPqb5nP389v/XFKmWPp2FliJ5fLR9K4ctJ9fcTqntAwAAAACsUzbCzNoB5krbZ4RIzqRZW4hZVTCJbC0u9FhVWEiRtcWFVUWUO4isnZmzqqiXIlsLcz3WFvXWzkQ77DpRze2U2j4AAAAAwDplI8ysHWCutH1GiKy9JtDqAkyKrJmdM8Kn17p5iKydXZNWF1KuElk7O2fTLKhIzv5pt3GETQW4yNqC1SHLATa3UWr7AAAAAADrlI0ws3aAudL26RXZMrNnU6EkkjM81l4jaK/NBYDIlqXOvlXbuIPIlvtx9OO0x+Yl+yK5VF27nWeGF/aa7ZfaPgAAAADAOmUjzKwdYK60fXpEthSFdl3UP3LkknK7lnuLbJk1lP4It7nmUCT3f+3ycWnXNZOyTzhy1tfqmV4PkdynLcXGocWhZtultg8AAAAAsE7ZCDNrB5grbZ89Ijm4nsWOd9v/wO4B9uy72M4oWRjZXayJrF0+7yGLEdnnh2p7rfy78HP1b0v5N/m31b+1IjkDa88snt3LqkWOKA7lY9lzPG2ZNZTyeRtS2Fts86m2DwAAAACwTtkIM2sHmCttnxRZW4TIwkIOkm+ZcZG6L+YfyQLI1tt95rfqNraIZMFj7fVqWtkvCzRZoFjKxzYLVo/t/l7d9tLb3z+2mf+73WbKIt7efR3x3O0pJD6T92PzTKGlyJ7nLo+9fCw/LcJFnr6WIsttlto+AAAAAMA6ZSPMrB1grrR9UiQHyh9/k7M7ssCQslCRBYz833uLMtmvayD/IZL72XPdmiwG/FRte4/I0ddA+nRWTCSLFW2/UfK+rZqNtEYki3t7C1Rp5Mydn962uUfeh3xN5LH4KOalf2dGtbf38Pj3j7R9AAAAAIB1ykaYWTvAXGn7PER6Buw/csQF/PcUZL5V2+oVyWJHe1ujrJmd0lPg+Miwgt5SJIt7W4tZeWwOK1A9RI66ftWf1e2l5u9KbR8AAAAAYJ2yEWbWDjBX2j4PkZ6ZOM8MLwqlyJ5iyO7r5HwmkgWG0TOHVi/hFhl924cUhR4ie4614YWhFDniuH96rDV/V2r7AAAAAADrlI0ws3aAudL2eYiMnj1xSFEoRXLZrvb2PpPFjiHLkFUiOYtp5Kyr1YWsyMjiRi6HdmRRKB+n9jbX+KPa3giRb4vbGeHpcoXN35XaPgAAAADAOmUjzKwdYK60fR4iy+sM9cjiyJGFhZ5B/MOKCynSew2kpdUzZCKjlpMbdg2fZyJ7inoPP1fbHCG3HUbMvPq72v5D87eltg8AAAAAsE7ZCDNrB5grbZ+lSG9R49DCQmTPtYVahxUXHiJZqOkpgGwuYEV6Zivlvh5WzHuI9M7MOXrWVxb2/gjt7W7xW7Xth+ZvS20fAAAAAGCdshFm1g4wV9o+S5G9M08OLyxEctB+xFJtWVw45Ho1rUg+nlls21rMeroU2TORrUsB5j7lvp31WOxdQq6VS90dPaupp7D34ePZ/G2p7QMAAAAArFM2wszaAeZK26cVWTsgnoWFnCF0eGEhkkWhLAi0+9B6FDuqf1s6vLjQiqwt3PxZ9V8jsqZwlo/R5sJTj8jamV5ri2h5jB7+/EVyv7cU9n6vtrPU/H2p7QMAAAAArFM2wszaAeZK26cVWTNrKAfKTyms5O2ENUWhlNeJyb9fM5B/anEosnaJst0zryJ5/9vtVT4tYIwSyeLKmoLVX29//+ui7SOnPX95O2HNMfVpkbT5+1LbBwAAAABYp2yEmbUDzJW2TyWSM4He9W0cPjAfySLV2tka/16XJ7K2QJIFizOWwFtbFPrw+jRrRNbe1uHFociWa0L9+zxE1s5ay2Pw6Ocv78OawuSvVf9W06fU9gEAAAAA1ikbYWbtAHOl7VOJZDHjsmXJInn7a2eOpNzX74pUkTXFrZT34duy7yiRH8KaokJ6dx/2yG2EtcWYw5Zki2x5/r4rqkTycVt7H458/rLAuGY//pnttEbTr9T2AQAAAADWKRthZu0Ac6Xt80xkzZJyDzlLZci1hiJ5LZ41RamHHLgvZ41E1hZlUhZJhhS5Io/C1pbixrCZL5Etz93Qwkokb3vL8/fvTK9mOzlTp/3bj+Rt/lJta6tI3oct19pa/dwt+j3V9gEAAAAA1ikbYWbtAHOl7fORSBZp3m3jAzmYnn02zUKJZBEgZ/hsKSg8PB2Uj6yd+bS06z6kyON+rC0IPQwpaCxFvi22v0Y+TlnM2lzgi+TjvLWglz5cjjCy9fhLuQ953zfdj8jjPmwpJqZNz13Tt9T2AQAAAADWKRthZu0Ac6Xt85nI78v+G2SBJYskOUifMzBaWYTIbe8pBqUsvnw6KB/Zcp2bVt6H3M8sGFT3Idvz33PG1N77Mbwo9BDZ+9zlfcn7lPctl1Or7ns+r/n8bi2kPHxYFHqI7CkOPeT9yMcg78cR92Hzc9f0L7V9AAAAAIB1ykaYWTvAXGn7rBHZW2A4ytblu7I4tLdwc6TDikIPkbs9d2lVUeghksWhvcW9o+x67pptlNo+AAAAAMA6ZSPMrB1grrR91opsXZrsKFlU2Hw9nkguFbZ3Zshoq2Y7jZK39Xa7d5CzsPYu03eX4t7u567ZTqntAwAAAACsUzbCzNoB5krbZ4tILit25cyNXPZrc1Fh6W0b7XbPtKuw1StvM1xdWPm12re1IlncyyXu2u2eJR+/rudusa2n2j4AAAAAwDplI8ysHWCutH22ilwxOJ8D8j9V+7NHbuttm+3tHK2rMNIrks/dFYWxLIaNfP6yQHn285dL8nUVJdNie0+1fQAAAACAdcpGmFk7wFxp++wVOaO4kts/ZMm1SBZJfg1nzIDKosIP1X5cIfclnFHcy8f2W7UPvSJnPX+59N3Iola7/XfaPgAAAADAOmUjzKwdYK60fXpF8vo1OXj+7rY65PZOuQZP5FFgGF3kyu3l7JzbFIRauW8hi1ajiyv/FPRC9wybz+RtvN3W6OtHZeFsWEHoYbH9p9o+AAAAAMA6ZSPMrB1grrR9RolkkeFb2FMkysJEDsRn/8sKKZG8Dk8Wc/YWGbJf9h9eUDhaJJdnG3HfT79+0kOk5xhMhx+Db7fzobYPAAAAALBO2QgzaweYK22fo0RyqbmcyZGzcZ7Jv7mskPCRSM5EWXMfsqDycoWgz+R9Cp/d9/z32973SBb68vmp9v0h//20YzCS/+dDbR8AAAAAYJ2yEWbWDjBX2j7AedrXY6XtAwAAAACsUzbCzNoB5krbBzhP+3qstH0AAAAAgHXKRphZO8BcafsA52lfj5W2DwAAAACwTtkIM2sHmCttH+A87eux0vYBAAAAANYpG2Fm7QBzpe0DnKd9PVbaPgAAAADAOmUjzKwdYK60fYDztK/HStsHAAAAAFinbISZtQPMlbYPcJ729Vhp+wAAAAAA65SNMLN2gLnS9gHO074eK20fAAAAAGCdshFm1g4wV9o+wHna12Ol7QMAAAAArFM2wszaAeZK2wc4T/t6rLR9AAAAAIB1ykaYWTvAXGn7AOdpX4+Vtg8AAAAAsE7ZCDNrB5grbR/gPO3rsdL2AQAAAADWKRthZu0Ac6XtA5ynfT1W2j4AAAAAwDplI8ysHWCutH2A87Svx0rbBwAAAABYp2yEmbUDzJW2D3Ce9vVYafsAAAAAAOuUjTCzdoC50vYBztO+HittHwAAAABgnbIRZtYOMFfaPsB52tdjpe0DAAAAAKxTNsLM2gHmStsHOE/7eqy0fQAAAACAdcpGmFk7wFxp+wDnaV+PlbYPAAAAALBO2QgzaweYK20f4Dzt67HS9gEAAAAA1ikbYWbtAPMTfwKXqV6T32lf18D1Ir+F6jW91m/VdkeI/Cf88XY7o/xS3RbAVxH5cfGeeCf5efRr+CX8VO07AMBXVzbCzCL5f4AX1r6ugetFcjDu3et1gz+r7Y6Q217czgiH7SvAq4j8tHhfvLv8HMhi0Y/VfQEA+GrKRpjZ2xcD4IW1r2vgepFbFoYivy9uY4S/wn+q2wL4SiKvVBha+jt8C97LAYAvq2yEmb19GQBeWPu6Bq4XuV1hKJIDf+3t9FAUYpVIDpjvUm0P7ujtmF2+R76a/4Zv1X0DAJhd2QgzW3wRAF5U+7oGrhe5VWEokteWaG+jh6IQqy2Om83abcFdRV69MPSQn1/e3wGAL6VshJktvgAAL6p9XQPXi9ymMBTJC6LnL8Hb29grlx0yaMhqi2Nns3ZbcFeRWQpDKT8zXH8IAPgyykaY2eLkH3hR7esauF7kFoWhyA9hZFHIYCGbLY6fzdptwV1FZioMpXy//6G6rwAAsykbYWaLE3/gRbWva+B6kcsLQ5H/hFzyrd32XopC7LI4hjZrtwV3FZmtMJT+qu4rAMBsykaYWXPiD7yg9nUNXC9yh8JQ7z4sKQqx2+I42qzdFtxVZMbCUPpW3V8AgJmUjTCzSH6BAV5Y9doGrhW5tDAU+X2xrREUhditOZY2abcFdxXJ87J3x/AE/lvdXwCAmZSNAACwReSywlDk22I7I/xS3Q6s1RxPm7TbgruKzFoYSj4HAICplY0AALBF5JLCUOSXxTZGMBhIt+aY2qTdFtxVZObC0B/VfQYAmEXZCAAAW0ROLwxFfgx5LaB2W3spCjFEc1xt0m4L7ioyojD0V8jPj73+DtV2e1lODgCYWtkIAABbRHKAbjmottWmwlDkh6AoxC01x9Ym7bbgriIjCkPd146M/Cfk7NHRRSLXmgMAplU2AgDAFpHTCkORHATMX5m329jr9+p2YK/m+Nqk3RbcVeQWhaGHSH42/P623RGG7RsAwN2UjQAAsEXkzMJQ720tKQoxXHOMbdJuC+4qcqvC0EPkj8X2e/xcbR8AYAZlIwAAbBE5pTAUGflrcEUhDtEcZ5u024K7ity1MJQzh0YsNfprtX0AgBmUjTCzSH6BAV5Y9doGrhU5vDAU+bb4+14vVxSKPN4Hfw6/PrF8v/xPtZ2ZRH58u6/PHodLHoPI4zjbrN3WXUQej3Vey6V9vPOYzH/7oeo7q8jjMcn3puXjcenxd5a3+/jvsbvTIed1kRE/IrjFteciz157+d//HGtVP64XueVnFACkshFmFsn/A7yw9nUNXC9yaGEokgNgbZ+98vpEtx6MiTwGkvJx7f3le24jB0nzMXzpgfvc/5CD8FuOt7wgfd7/05aFervdXdptXSWSA5qPY/Ddfn4gj9fsk8/TVBfvj+RMlHwd5VJla1+X+Xf599lvqkHgSL5Ptfd3q6MKQyM+M04vuETyGMtCa75nbb2W3uO97uXf61t5f97uV96/fH/J+9re99+qvmeKvMRnFACkshFm9nbyBbyw9nUNXC+ydfC49bQwFMkB6hHLAqXbFoUiOciag0Oj7usz+RjkwNXwxyGShYT29tZ6umxT5PHYtH22ysc293H3fY+MGAwfYfigdSQHNfPxaQdde+S2DjneWpGe5+aj4y8fl1scf3cSuXNhaMS+nVbYjIx6j1v6pyBZ3d5oi9vc6rMfheTjsvb8Ys3M457PqKfHav5bGHFtq3/eI6rbAIDRykaY2eKkC3hR7esauF7kkMJQJAdkpy4KRfJX0CMH4tcaPkj9tr32dtZ6NxgWyed/1IXkl/Lx3jUgnf3etnG1YQPqkVGFj48cXhSJ9Dw31fGXszeOeFzysXj52QGREa+FuxaG/lttd7RI7mfv5+dn8v3u0ALR4ra2+uizf+vjcnphKHLkZ9RUMy4BuJ+yEWa2ONkCXlT7ugauFxleGIrkoOzWpXSeuV1RKLJn4OsIwwagIsMKQ5FcTmlUUfCZzYOlkakKQ5F8zo5+nJcOK4pEhhWGIrmt2x1/dxIZ8Vo4qjDUu5Tcodehi1zx/p+3d0ixYXEbW1Wf/fnc7XntnVoYiuzdzy1e+j0CgHsrG2FmzYkW8ILa1zVwvcgRhaFRg2Y5cHOr6y1Ezih6bNU9ABUZUhjK/71oP9qm+x2ZojAUyYHpUYXXPfJX9kOLtZEhhaFIb1Fhi5cd+I3cuTDUO9PrkP1KkVxa8ar3/7zd4cfcYvtbfffZH+l57Z1WGIr8tmg/mmsPAXCIshFm1pxkAS+ofV0D14sMLQxFRi3flINgt1qOJXLmoPNWvcWG7sJQ5OglzVqbCoeRly8MRUZet6tHFqaGvT4j3YWhyBWvz5dcMipyy8JQJIue7e1s8WmBYY/IUUsT7vFbtY97Ndve4t/HOtJ7PJ1SGIrc+jMKANYqG2FmixMs4EW1r2vgepFhhaFI/pq6/fc97lgUygH5dj/vJB+z3bM4Il2FoXBV0Wz1QHDkpQtDkbvNVhv2Oo10FYZCPjbVvx3tr+r+3F3kroWh3plwwz83IiOXRh1l2HJ5zXa3+Oe9N5KPT+/70uGFoXD7zygAWKtshJk1J1jAC2pf18D1IkMKQ5FRgy53LArlwFdez6fd17vZPVgY6Rl0y6XFrixYrBqgzr9b9LnS5gH1yF1mCrWGvF4jPc9NzgK48rF5uSXlIrcqDEVGFF++u9bUCJE7FoUehtzfZptbPD778/2//betji4M9fQdYXgRFYCvrWyEmTUnV8/k4NasRnwpyW1U24YRqmPuO+3rGrheZNXr9wPZf+Sg9e0GWSOjB5WyyJSP2xHFpl3L1kSuHjjr8Ud1n1qRlywMRe5aFHrI88uuaw5F7vLc7PFys4YitygMRXLpuHzv6T2+h82gWYrctSj00H0Nm2Z7W+Rn2KjX7dGFoasdcnwC8HWVjTCz5uSq1PaZTaR3CZEcgPKLJQ6xOM6eavsA14v0Fobys2XkoPWtBlkjI5bJyf55wetyZkW2h1yGb0Sh6Ft1G5+JvPKgW/q0MBF5ucJQ5M4zFpZWFeeeibxyYSi91HVEIiMe794fnI0qjB9VFBp1PZq8r/n+mrNq83HP9/r8PBhx//OzpevYW2xrq8fzX/3bVrMXhlJX8RwAlspGmFlzYlVq+8wokgMEvVP288uIk1OGWhxfT7V9gOtFRg3sjDR8SaC9Ir3XTcrBxdWfuZG8vZ5C1K7CWuTVB90+nWkWecxO+Ei73S2q7VVWD+RG8pytvZ0eORj9GJgfWdBNu4qSKfLqhaHd9/0KkVd/vB9+q+5fr0jvNavytZWv9Q/f+yP5PPR+BvcWZdvtXeErFIa6Z3cBwEPZCDNrTqxKbZ+ZRcwe4lYWx9ZTbR/gepE7FobSLa4zFOl5fHb9kj2SM4jaba3Wbm+NyJGDbstiRBpdkEhDBoibbW7SbqtXpOs4WMjHPGcrvBukjmSxbNRstXxed/3wKHJkoSL36+jjr2tw/myRVy8MHfY9JtI7SzRn0myaxRPpff/d/Vg027nK1YWhl/mMAoBUNsLMmhOrUttndpEhs4eqbcNWzXFVavsA14vkIMi71+sN5ODa5bNbF/uzVdeSeJGeQbDNg4SR0YNuObCW2ywHSLP97d9HDcB9OrC4RrPNTdpt9Yr0vjbzsV09kyUy4hjYWwwdXahYc/yNKoilv6vbuavIqxaG8vk69Dp0kZ4l5HZ/bkWyeNtub63d73/Ndq5yRWHon/fH8FKfUQCQykaYWXNiVWr7fBWR3tlD+SXmFr/M5nUtjqen2j7A9SJ3LQylS3+8EOkZPO1aNiaSg1LtNte6ujCUP1pZNTiafxdGHIP/rba/VbPNTdpt9Yj0DtzneeHmc7tIz+D0w6bZEikyslCRx9OW42/ItWTabd9Z5FULQymP7XzOhs8YivS873b/mCHSs3Tkrsej2cZo+ZjkfcrvqnnM/fP4RHI2ZP53vt/kv3/6WR8Z+Rm1eonX/LuQ96PdxlYvVTwG4N7KRphZc2JVavt8JZH8ItM7sHKbazrweppjqdT2Aa4XuXNhKA0f/Fsrb3uxH1tcXaTY/Iv6yKhBt70zRroH3tpt7tFuc4t2Wz0ivTPCdxcmI73HwuaCbmRUoWLXkm7Zb7GNvTYXxK4SeeXC0FK+bwz7jIj0FAmH/MgusncW295jv93OCPl6Gvqjw8hln1GRIcWhdrsAsFfZCDNrT6wqbZ+vKNJ90epg9hCbLY6hp9o+wPUidy8M5SBZ16+wX9XiMdhq8w89ss+i/167l8+L9PxS/6H7OGm2t0m7rb0ivY9F9/VuIj2DoJsLo5ERhYrd7xWRfMx7l4y6rIi9Ve7rYr9nsHoGyDORntfdroJ4JdIza2/zY9D075WvoUNeB5GrP6O6r/nWbhMA9iobYWbtiVWl7fNVRcwe4nTN8VNq+wDXi9y9MJS+3PXwIj2DlFcVhroGBCO9sza6BySb7W3SbmuvSP7I5932N+ieuRLpLRxsmrEUGVGo6Lr2TKR3STmFoWtlMXN3cSjS87obOlsssrdIuWe2aLuNvfLxP2zWXOQOn1G950svM6sQgHsrG2FmzUlVqe3z1UVGzB5yAssqi+PmqbYPcL3IKxSGUtc1e15NpGcQ7IrCUPeFtSO917eZpTDU85ocOXOhZ9bQpv2I9BYquq/fEcnroLTb3UJh6Hq7i0NvfdvtrbF7Fsozkb1Fys2zBZv+e+X3zUO/M0bu8BnVW7R/mfcIAO6tbISZNSdVpbYP+bB0zx7KE/1v1bZhaXHMPNX2Aa4XeZXCUH4edS0V9CoivQWSKwpDXbM1UqR3qZ5ZCkPvtr3BsAJqpGcQdFOhJtJbqOg+V43kdUTa7W6hMHQPmws1kZ7nfvgqC5G9nwF7lnFst7HH4T/ciNzhM6r3daMwBMAQZSPMrDmpKrV9+J9I96+sgtlDPLU4Vp5q+wDXi7xKYSh1XzvlriI5MJmDgSOejysKQ0POEZptbvXyhaFI18Bju70ekZ7lDNPqYyLSO+A66sL/7Xa3+GqFoZzVku8be/0W8v0urw1Vbb/HpvfASM9sseHPe25zsf2tNr0Wmr57dM/EWSOSx0x721sM+WFJs82tFIYAGKJshJk1J1Wltg/fi+QvcXuWBTF7iKcWx8lTbR/gepGjC0P5udOzrGnrpZeUi2QBKAf9sgiUA115XZ3RA6NnF4Y2/0r9mWa7W81QGOqZpTN8gDbS89pd/Xzk3y76bdZub69Iz3nyVysMDbu/kSxC5rE/8r1wS2Gy5/1v+EzWSE9RdtPMmKbvHqcc95Ge56h7qcmHZrtbvcx7BAD3VjbCzJqTqlLbh1qk9xdXZg/xzuL4eKrtA1wvcmRh6J/rPYTedfmXcqD61p9BkUfxJ+93fubmY3x0AW7p7MLQsIJEs92tugfdmu1t0m5rj0jP8/Bbtc0ekZ7jdvVxGOkpVAy7xkuk5/4qDA0Q6f2e8rD6OleRM9+fj7Z1tlTbf4thBZfPRHxGAcCbshFm1pxUldo+PBcZMXuoe61m5rE4Np5q+wDXixw1IJa//P73l9SRns+c1ilL16wVyUHWHLTK2T8jZ0ft9cqFoUtnbDTb26Td1h6RUwoxa0Vyua/2dtY6qzA08vhTGFrvsPsb6b3O2sOq2TyRmQpDm14PTd+thhejn4koDAHAm7IRZtacVJXaPnwu0vurvBwE+xIXA+dji2PiqbYPcL3IEQNiWRz57joH+d9v/zbKpUubRvKaFHmNjTsUglqvXBi6dGC+2d4m7bb2iNyqMBHpOS62zNhQGDpR7utiv/c69P5G8jtGe5tbrfoRW+SO7+N7nVkYOm1p14jCEAC8KRthZs1JVantwzqR/HLYs6Z3fpl66Ws+0G9xPDzV9gGuFxldGHpXFFrcVu+PEZbydk5fUi6Sv2Q/4mLpIykM7dRsb5N2W3tEZioMrT4uIgpDJ8p9Xez3XkcXhnqus/PwR7XtVtPn1W1a3q3pu9Vpx3xEYQgA3pSNMLPmpKrU9mG9SF4PoWe5kGT20Be2OA6eavsA14uMLAw9LQqlSH7WjCyqDLu2yGcivUuwnklhaKdme5u029ojojC0ncLQRrmvi/3e6/D7G+l9z11VJGn6vLz2/n2k7bvRacd8RGEIAN6UjTCz5qSq1PZhu4jZQ+yyOAaeavsA14uMKgx9WBR6iIwYkFwafl2VVmTU9S7WyiXqcqm66t/WUBjaqdneJu229ogoDG2nMLRR7utiv/c6/P5Gen+0Fpupt73U9nl17f37SNt3o9OO+YjCEAC8KRthZs1JVantwz4Rs4fYbPHcP9X2Aa4XGVUY+rQo9BDpHuxrrL7trSJnFIXyBxn5ufkt/Ls8XqT9u7UUhnZqtrdJu609Ij33f/gPcyI9x4VrDN1U7utiv/c6ozDUc/w9rPnBwt2XB92kvX8faftupDC0jcIQAEOUjTCz5qSq1PahTyS/NPZ8Ucq+ToC/iMXz/lTbB7heZERhaNUFvh8i+QOEnGHUbmevQ5aUi+Tyce1t9cr7nUWgHOTKz9mnP6KItH3XUhjaqdneJu229oj03P/hs+ciPUXc1fsTURg6Ue7rYr/3Ovz+RkYUhj7dz0jP8559b6W6j89E2vuzxWnHfERhCADelI0ws+akqtT2oV8kB+9yAOvd471BDiqYPTS5xfP9VNsHuF4kB5LevV432DXgEulZKq1yxKD4qGsK5XZyNtCmmU1vffd45cJQzw9Sugfdmu1t0m5rj0jP8/Bbtc0ekZ73h2/VNisRhaET5b4u9nuvw+9v5BUKQ4fNWD1Dc1+2Ou2YjygMAcCbshFm1pxUldo+jBPJAbyeX3ebPTS5xXP9VNsHuF7kksJQivT+8KA17HMmMqJwlQWhXfsUyR9mtNtb65ULQ+22t+h+/pvtbdJua49IFhDfbXul4TPnIj3nfqufj/zbRb+tFIY2yn1d7Pdeh9/fyIjPiE/3M9Lz/vcyz3uluS9bnXbfIz6jAOBN2Qgza06qSm0fxoqYPcRTi+f4qbYPcL3IlYWhH8LIJeXyRwhDPmMivZ93q6+vUon0DNwqDO3UbG+Tdlt7RHoH7IedY0V6l1JcvS8RhaET5b4u9nuvw+9vZMTnw6fHYaTnWnKbllK9m+a+bKUwtI3CEABDlI0ws+akqtT2uZtIfsF+6S8PKWL2EO8snt+n2j7A9SKXFYZSpGeGRGXIclrNNrfqHoSKKAxt131u0Wxvk3Zbe7Xb3WjYeWak55j4u9rmMxGFoRPlvi72e69D72+kp1jzr3a7lUhPEXT4Eo5nau7LVqcd8xGfUQDwpmyEmTUnVaW2z1ki+WUiiyV5wvrwc/F3jy9hu5eWuYvIiNlDw68HwXWa57bU9gGuF7m0MJRyG4vtjdD1GRvpnSnxQ7XdLSI9BTOFoZ2a7W3SbmuvSM/51cjnoud6T5sGyyMKQyfKfV3s916H3d/IqNmkqwuUkb23t6kIejfNfdnqtGM+4jMKAN6UjTCz5qSq1PY5UiS/sPwe2i8R+d/lrzUj2Wf5t/nFv3vw6EqR/DVfzxe3LJK99EVb+T+L5/Sptg9wvcgdCkPt52Ov/FzavaRWpGfQdMh1XiK59Gq77bUUhnZqtrfVqGUMe2dKjHgcevfh3Q+kPhJRGDpR7utiv/c65P5GsjDfU5Rc+qO6jUokv9e1/dd62e8yzf3Y6rRjPuIzCgDelI0ws+akqtT2OUrk2YlpDkR9+MUgkoWQtl9ub9ia8GeL5IBe78Ci2UMvrnk+S20f4HqRywtDKdIz6FNZPSDYilw+ABWpzhfWUhjaqdneVkMG/SI5K7vd9hZdz0ckb79nYH7zDIqIwtCJcl8X+73X0Psbye8Toz8HvlW3VYn0FEO7ril3peZ+bHXaMR/xGQUAb8pGmFlzUlVq+xwh8tEveD/9dWTk2a/Rsqi0+svLHeX+v92P9r6tZfbQC1s8j0+1fYDrRW5RGEqRnmJIZdOshYfIpQNQkd4ZVApDOzXb22rY4HBua7HdPXafU0Z6b3vP8acwdKLc18V+75Xn/bmdHrmNfO8Z/d7/sGllhkjP95hhz39k7/vx5h9ENP23UhjaRmEIgCHKRphZc1JVavuMFskvMO9u982qE87IZye1+QvNlz1pjJg99EU1z2Gp7QNcL3KnwtBHn7N77FpSLtIzANW9lFzkioF5g24h0jMwnIacw0VGLK9YLm38kUjvsbf3Ndfz2lcY2ij3dbHfs9r8XhzpeR/M73DdK0BEeq5xt+c1325ji9OO+YjPKAB4UzbCzJqTqlLbZ7TIRxcDXvWr5Mjak9r8Yvqy1x+K9M4eeun7/xUtnrun2j7A9SK3KQylSM+1dSp7fkHde32V3Z9fkZ5BwQeFoZ0iva+HlI9l9zlMpLdIk/L19OlgdSQLUR+d566168c9EYWhE+W+LvZ7VnuKJLmMYs/3l5z5tLs4FMn3/723/99qm59ptrGVwtA2CkMADFE2wsyak6pS22e09vaW2r99JrL1pDYHBbp/fXaFSA4y9CwNkV+MXnp5va9k8bw91fYBrhe5W2Go9/omlU2fJZHeQdNd1zeK5H0fsaSSwtBOkRHFkYc8j8nX11K2rdrPSJ5H9QxSP+Q2skD03e1G8nj7OYwoQKXdMyYiCkMnyn1d7PeMNl/n6iHS816Ydq3+EOn9Ud3eomy7nS1OO+YjPqMA4E3ZCDNrTqpKbZ/R2ttbWH2yGdlzUptfEnad7N9B7vvb/dgrv6SbPXRzi+frqbYPcL1Iz0BoGloYSpHRg5b5Obr6cySSA+btNrbaWozKX4qPus6GwtBOkd5zljVW72fkjP0ZZdc1vVJEYehEua+L/Z5Rz7E46scJeSx9uB+RvK2codr7OdxTlG23tYXC0DYKQwAMUTbCzJqTqlLbZ7T29haOLgw95En/7i86V4r0DnjloJ7ZQze2eK6eavsA14vcrjCUIiNnbqRN+xkZUaTJx/bDgaBIfj6OmrHxoDC0UyRn0LTbHW3TfkZ6X6Nn+K3a97UiCkMnyn1d7Pdsfq/u8xaREUt6LuVxlbP28n025Xv+yNd1TyGs3dYWpx3zEZ9RAPCmbISZNSdVpbbPaJFnvx5bfXHTSM9J7cOnA013Fem9/3nfzR66ocVz9FTbB7hepHdw6qjCUP6SumdZncrqHxhERnxeP+T5Qz7Ouc2UA4T536Pv34PC0E6REbPFPrNpPyOjZjAcZfNF/lsRhaET5b4u9nsmWdAfsgR3JJd2a7d/R71F2XZ7W5x2zEd8RgHAm7IRZtacVJXaPqNFPvpF76ovIZGRA025P2WRJJKDCPmFJm8vlyi4zXWKIiNmD73kzKmZLZ6fp9o+wPUitywMpUh+frW31+vH6rZakby+S9v3VSgMdYiMnq3W2ryfkTx3OqqQ2GPIQHxEYehEua+L/Z7FsKLQQ2T0bM7RRhRl221uoTC0jcIQAEOUjTCz5qSq1PYZLfLRINEvVZ9WZGRhKOUgQW7z3y9C+b9DW3jJv1u1j2eJ5C+ml/u4VQ7c3Kbg9dUtnpen2j7A9SK3LQyl3P7itkY4e5bvXj0/oNj8nEQMur3J7Sy2eYRd+xm5W3Fo2EB8RGHoRLmvi/2ewWHfCSJ3LQ6NKsq2291CYWgbhSEAhigbYWbNSVWp7XOEyLOT0lUX/YwcNciUt/9P4Sfy0dIH//7dVpEckHgsf5PyS1je1u4vJZH8YtqzPIrZQzexeE6eavsA14vcvTCUP8oYPRi+akZNpPqhxRn+GfALez8fN/+KPGLQbSEyuiC5tHs/I/l6uOKYbA0diI8oDJ0o93Wx368sPxsOvwZp3sbb7d3FsNffYpt7KAxtozAEwBBlI8ysOakqtX2OEnn2y7FPL3YaOaow9JCDBWsGkvKL76qT00gOTuUXkHYbD12zkSK5fbOHXtziuXiq7QNcL3LrwlCKHDEot3ZJubNnaeTz8c/n2dv/bv99leV9WCNi0G0hcmRRsGs/IyPOm3psXqrwMxGFoRPlvi72+1U9XVL7CJHeH7ONMvT112x7q9OO+YjPKAB4UzbCzJqTqlLb50iRXcWhSH6pOHOA6TP5Bfjp4Fhky8BI11J1kd4vXPm4mj10kcXz8FTbB7he5PaFoRQZPUifnzerflAQyeLQGQOC3w34RXoG/zcNQEUMujUiRxWHhuxnbiecOVD94Tljj0hPoUJhaKPc18V+v5I83vO96rSC0FIk3xOO/pHfM4e8/hbb3+O0Yz7iMwoA3pSNMLPmpKrU9jla5NkvmHMQ4ekXlkh+qfhoBs4Vyl/dRbaehHed8EZG/Ao274vZQydbPP5PtX2A60VepTCUxZn2tnv9Vt1WJXLkZ3c+B9VncM9MqdX3LUUMuj0R+SWMLMAM3c/I6P1r5XntoT+8iSgMnSj3dbHfd5fPSb4/HVKU3COSSzrm940zfuyX9/+wY2txO3ucdsxHfEYBwJuyEWbWnFSV2j5niORAVfVr0k9nr0RywOdOs4fSd0WVyNb9+2N5H/eK5BfWnscmB0icfJ9o8dg/1fYBrhdZXjtuj00FiB6R/Nys9qHHpl+eR/LzaUSBKD/jyh9lPETyHKPa5zU+Xd52KZLFhWo7aww7BprtbnXowHFuP+TgZN7W3nOUPGc8atZNPoejipeP4/OUc6lIz7E+8vjreT+8TeHiM7mvi/2+izx28/WV8n329o9nJH8wkK+70TML83tMHouHPwaR6rlY67TnKOIzCgDelI0ws0j+nw+1fc4UeTbL5cMT0chdLiK8lIMBOfi269eE7X3cKzLi19n5vJg9dILFY/5U2wfgVUXy8zs/K/Nzas1sjfxszYGhfwY9q23yeiJ5HOT50jOnDwRG8vzp5/AociyPw2ccn9Ah0r7uthSP87tgfpbkZ4riAQDwobIRZhZZnjyX2j5ni+QAQDU4lF8OPixORPKLeNtvhNxuflFJW29jb1Fm6BeaSH7J2vLlqmX20AkWj/dTbR+AmUTyV/iXFwag0hyXjk84QeRp8bj6ewCAz5SNMLNI/p8PtX2uEHk2yyULGx9+AYjkgNLI2UPfitvIX6K1fzfa8C86kWeP6xZmDx1o8Tg/1fYBAAAAANYpG2Fm7QBzpe1zpUiug1zNcvm1+vuHSBZAni1Lt1VZBGn+Zrj29kaKjJg95NexB1g8xk+1fQAAAACAdcpGmFk7wFxp+1wtkksHVGu7r1laLpcYWHPNgqfabT60fzfYn9VtjhQZMXvowwId2zWPb6ntAwAAAACsUzbCzNoB5krb5y4i1bV9Pp25EuktgPxSbDNnMrV/N9Jp62VHclm8ntlDuWyf2UODLB7Xp9o+AAAAAMA6ZSPMrB1grrR97iTy7PpB764D1IrsXT4t+/y82E7OQuoppHzmXSHqaJFns7K2MHtogOYxLbV9AAAAAIB1ykaYWTvAXGn73E3k2fWDclbQZ0vL9cweymLQkQWhlEWvLDx9eD+OEjF76GKLx/Kptg8AAAAAsE7ZCDNrB5grbZ+7ilQzdz5dWi5FsgCy7Hc3eb9y6bzTC0QRs4cu1DyOpbYPAAAAALBO2QgzaweYK22fO4s8mwH06XJskeqaRXeTha7Tl5ZLkd7ZQ1lc+qHaNs8tHr+n2j4AAAAAwDplI8ysHWCutH1eQeSX0BYxfg9PZ9zkv4WewseZskD073WOzhJ5dk2ntfLx/fT6T/zP4rF7qu0DAAAAAKxTNsLM2gHmStvnjiLvrsMTqZZA+/CaN5EsHi3//u7y/v1U3ZcjRXpnV5k9tNLiMXuq7QMAAAAArFM2wszaAeZK2+eOIlmoyFk074okb/+2vE85a6Vcji1y92sNPZOFlk+vpTRS3l4we+hgi8frqbYPAAAAALBO2QgzaweYK22fO4osiz+/Fv9eFTF+L/4uZx4t/+bV5IynU2fiREbMHnq6xN9Xt3icnmr7AAAAAADrlI0ws3aAudL2uaNIW5zIItB3BZJIXkPot/Dv3y3//e1veoscd5H387RiS2TE7KHTr5n0ChaP0VNtHwAAAABgnbIRZtYOMFfaPncUqQo65VJlkZwVlP8W//nu3/7I9knkfczH5cwC0XeFtx3y8Td7aGHx2DzV9gEAAAAA1ikbYWbtAHOl7XNHkY9m+rwrNuR/h++Wkntr+6dgNJmyQHaUSBbe8npP7X6slftr9tCbxePyVNsHAAAAAFinbISZtQPMlbbPHUU+WwIuiw0/VX0fInl9nrbfTLJY80t130eLvFu2bwezh8Li8Xiq7QMAAAAArFM2wszaAeZK2+eOImuvDZTFivbaQz+EmZaQ+0xeC+jH5WNwlIjZQ50Wj8VTbR8AAAAAYJ2yEWbWDjBX2j53FPm23OcVsjjy59v/r/59dllwOas4NGL2UPb/krOHFo/BU20fAAAAAGCdshFm1g4wV9o+dxXZWhz66v6uHsejRH4OWZBq92OtnHn04XKAM1rc/6faPgAAAADAOmUjzKwdYK60fe4s8mP4qrOA9ji10BLJ2UO9y/Z9qdlDi/v9VNsHAAAAAFinbISZtQPMlbbPGSJ5zaDvrgW0VmTE0mVfxa/VY3i0iNlDKy3u81NtHwAAAABgnbIRZtYOMFfaPmeIPJaFywLRrtkhkd7iw1dwSWEoRcweWmFxX59q+wAAAAAA65SNMLN2gLnS9jlL5M+3fdg9OySSxYfHdnjvssLQQ6S3gJdLB/5YbXsGi/v5VNsHAAAAAFinbISZtQPMlbbPaJEs3ryb9RH5ISwLBr+1f7NWJGcgmT303uWFoRQZUcC7xX0ZrbmPpbYPAAAAALBO2QgzaweYK22f0SJZFMhZQe+WjYs8lpR7+H3571tEfgw5u2S5va8uH49d13I6QqS3gDfd7KHFfXuq7QMAAAAArFM2wszaAeZK2+cIkVxOLP9HFoh+bv6tvQ7N7uJQiuR1aZbb++qyEPOteqyuEMmZYmYPvWnuV6ntAwAAAACsUzbCzNoB5krb5yiRZQHo9/DP7KH8/2E5i+SPtu9WkZ+CpeW+l8UYs4duZnF/nmr7AAAAAADrlI0ws3aAudL26RXJ2UG/FO2PJeUet50D+4/i0GNG0bCZIJG8vXY20leXhZjvZmxdKTJi9tBtZkPt0dyXUtsHAAAAAFinbISZtQPMlbZPr8ijAFQtG5czeZa3n4WKR3HokNkfkd6ZKTPKgtl313u6UqS91tRWt5oNtcXiPjzV9gEAAAAA1ikbYWbtAHOl7TNC5MfFbXxXhIi01wAqrykUyWLBkBlEkdyfnKG0vN2v7m6zh3qfo7w/Lzd7aLH/T7V9AAAAAIB1ykaYWTvAXGn7bBUpZ2pEfs3tv8lB+39mBEWWS8rlTI/vZq7kf4e8BtGj77CZIJG2KMX9Zg8tj5s9Xmr20GK/n2r7AAAAAADrlI0ws3aAudL22SqSM3tyMP6n4t/aGSD/XHsokkvK/Vb8fRaF2j5/tn/XI5K3vbzWEWYPXWaxz0+1fQAAAACAdcpGmFk7wFxp++wRycJQ/o/vZmtElkvKPbwrIC3+Ngf0279P/xSURolkASpnyrS389XNNnvoVvenstjXp9o+AAAAAMA6ZSPMrB1grrR99oj8EB5Fnfz//xZyIuWSckuRX97+/ZnsN3yAP5K3+6wY9VXl41EW764QGTF76DazoVqL/Xyq7QMAAAAArFM2wszaAeZK2+czkbz+T7VsXC4pt9z2v0vFRXImUQ7uv7v2S2TtdX+Gzhp6iGRRq6fwMKt8Xm4x2yb3421/2n3c4pazhxb791TbBwAAAABYp2yEmbUDzJW2z2ciP7/1zYH27wo9kceScg+/v7XnwP53g/Jvbe3ff+SPZf/RIr3Lls0or8V0p9lDvdeHut3socW+PdX2AQAAAADWKRthZu0Ac6Xts0bkcX2eHGj/9yL/kSz2tEuzVUvH7Vke7O92O6NFegsPszJ76CCLfXqq7QMAAAAArFM2wszaAeZK22eNSFsA+negPfKYUVTOznj797Z4tEq7rSNE8r49Cl/8z4yzhy6/P4v9eartAwAAAACsUzbCzNoB5krbZ61IDswvt5UzgB7FoZzRUc0U6lqurd3ekSK7C1iTu9vsobzmVbuPW1x6fxb78VTbBwAAAABYp2yEmbUDzJW2zxaRdkmvv5783YgB/HTqDI/ID2HLdZC+ipyp867wd5VIbxHvstlQi314qu0DAAAAAKxTNsLM2gHmSttni0gWfJbLef1W/E0WV7ZeT+iZqwbvu2Y6TezX6vG6QmTEEoCnzx5a3PZTbR8AAAAAYJ2yEWbWDjBX2j5bRR5Lyv1S/NuPYeRybD+0t3GWSN6XnmvazCqLfmYP7bS43afaPgAAAADAOmUjzKwdYK60ffaIvJtlEfkltz9Sextni+SslFGzn2Yz3eyhatujNbdZavsAAAAAAOuUjTCzdoC50vYZITLiekLvtLdzhYji0HOzzR46/P4sbuuptg8AAAAAsE7ZCDNrB5grbZ8ekSya/PnY9mB/Vbc5WiSXxstrCuWMkywq/F78Td7PkUvkzeZOs4fyGle9x+Rh96e5nVLbBwAAAABYp2yEmbUDzJW2T4/It+W2B/ujus0ekSzw5KyS38JHxYOqOPS4thK1u80eymPzdrOHFtt/qu0DAAAAAKxTNsLM2gHmStunV+SoZda6Z21Efgx57aNc6u7v0N7GR97dfuSQJfMmkoWYb+3jdpXI7WYPNdsutX0AAAAAgHXKRphZO8Bcafv0imTx5d3tDPBTdXsfyT5huSxcu82tvtuHSBYaLCn3uSzG/LB87K4Uuc3socU2n2r7AAAAAADrlI0ws3aAudL2GSEyfEm59jZakbXLwvX4u7hds4bWmW320JD7s9jeU20fYH6RfI/KHzfk52n+wOGZ/Nzb/MMJAAAA+CrKRphZ5N/B5WfaPqNERhZn/iy2n4Nmj2Xhjlq+rvJLsR/t3/Dc3WYP5cBqu49bdN2fxXaeavsA84k8Zrj2fHbmEqn5mZifjbd5nwVgnEiuzpCfGXv8p9om95DPz+K5upJzCACmUzbCzCL5fz7U9hklMnKZtfzFdJ4o5/8ftSzcXtWsoTMLUzO42+yh/ILd8xzuvj+LbTzV9gHmEMnBlyzkHPWZlu9r+blpgAdgEpGeHxCYYXpj+fwsnqs7yR+e5HGX5yz5IxbHEQAvp2yEmUWWJ3Slts9IkVFLyvV8ATrCd9eXiYy6n19N12yb0SKnzx5a9H2q7QO8tkjO6MlBlnev9wPljyoM5AC8uIjC0KTy+Vk8V68gj8V/fsBZ3R8AuJOyEWb2dsL2obbPaJG7FXVG+LW5jznjpP0b1slfyv+8fDyvFBkxe+i75QY/suj3VNsHeE2RKwpCrfxMNjAI8KLe3sfb9/a1vP/fWD4/i+fq1eRsIjOUAbitshFmtjhRe6rtM1okl4A7apmcq1TXPGr/hm3y1+y3+bVZpHf20Kr7s/j7p9o+wGuJZMH5bj+SyAEcv/BliEh+Zu5SbQ94LqIwNKl8fhbP1av6LTi/AOB2ykaY2eIE7am2zxEiPy9vcwL/Le7jjDOjznbH2UM9v+7/9P4s/vaptg/wOiJ3Xmr0Vu+5vK7FMbVZuy3gYxGFoUnl87N4rl5Zrr7w3dLrAHC1shFmtjg5e6rtc5RIzqB4d/uvqrh/+evrd3/HLreZPZT7EfKXb+0+bvH0/iz+5qm2D3B/kXzveJXPvd+r+wBrNcfTJu22gI9FFIYmlc/P4rl6dfnjE8UhAG6jbISZLU7Mnmr7HCUy25Jy353oRnJJlPZv2O9us4fyi9rw2UOLf3+q7QPcW+SH0HOtsivk/lr6hV0Wx9Fm7baAj0UUhiaVz8/iuZpBfv9x3SEAbqFshJktTsqeavscKTLTknLffbGKKAwdY+rZQ4v2px5/C9xfJJegfNUfQSgOscviGNqs3RbwsYjC0KTy+Vk8V7N4d21eALhC2Qgza07KSm2fo0V6B9bvQmHoPDnIepsvsrkvoWf2UPb95/4s2p5a3jZwX5FXLgo9KA6x2eL42azdFvCxiMLQpPL5WTxXM/mlur8AcKayEWbWnJCV2j5Hi+Ssi55B9btQGDpfFhXvNHuo9/ohq4qk7W0D9xPJ94RXWz7uGb/uZZPm+Nmk3RbwsYjC0KTy+Vk8VzP5u7q/AHCmshFm1pyQldo+Z4jMcNKrMHSNf2fb3EEkl0c8dIZAe5vA/UR6Buru6LfqfkKlOXY2abcFfCyiMDSpfH4Wz9VsbnPtWAC+prIRZtacjJXaPmeJvPqScgpD15pt9tBT7e0B9xKZZYnUlgFEVmmOm03abQEfiygMTSqfn8VzNRs/OAHgUmUjzKw5GSu1fc4SefVldxSGrvclZg+1twPcR+ToQZx8n8tBwCw+5efMQ7Yd/Rlq6RdWaY6bTdptAR+LKAxNKp+fxXO11/JcYY883zji/OKv6j4DwFnKRphZczJWavucKZIX6n63Ty9CYeg+pp491N4GcA+RfL0fcc28HPT7JfxQ3e5SJPchi9K/h3Y7I/xa3S4sNcfMJu22gI9FFIYmlc/P4rnapd3mXpH8nt5zrL3T3gYAnKlshJm1J2OVts/ZIq9aUFEYupf8ZduPy+fkSpEc1B0ye6jdNnAPkdHv+/k+tnvQLvJDGF0gyvexWxTeua/F8bJZuy3gYxGFoUnl87N4rnZpt9krMvK8wvkEAJcpG2FmzYlYqe1zhcgrLimnMHRPt/l1eyQHabt/adduF7heJF/fI5eOHPbeFcmBpZH79kt1O/DQHC+btNsCPhZRGJpUPj+L52qXdpsjREathuD4A+AyZSPMrDkRK7V9rhDJpXCGX5vlYApD93W32UPfwu7ju90ecL3IyF/QDi+8RHIJmFGfq64LwIea42WTdlvAxyIKQ5PK52fxXO3SbnOESP4Y5t1t7eD4A+AyZSPMrDkRK7V9rhLJE85XmjmkMHR/U8wearcFXCuSP2Z491rd6bDZOJGRxaFPr3c0St5WyMGx/FxNWYTL989n8jpzj7/Nfrf5YcAokTzmHo9J9Xjkr7nz33IZ09Pvf+RxnGzWbutqkeVjndrHevl45w8/vsRAZ97Pt/v80fH3ZR6PtSKfvXazLf8trxW3apmtSPb75/Wzw2XPT2Tzayt8qaXH3u7z8vnarN3mKJF8ft7d3kaXfj5H8vwiX2t5jOW5Q3v8pcdrMj9Pv8z7Wd7Xwm1ef5Hlc5fvE8+et/yb085Ze0S8J8LJykaYWST/z4faPleK5IdjnqS9288bUhh6DS8/e6jdBnCtyKj3+9+q7Y8Uyfec9nb3+FZtf4RIftnP/cwvvyNnD+cX6nyuDvsMiDyKWHt8OHARyXOiHJjKx2V5v9bIxzEHSboHtSKPgYuPtLe/RbW9ymGDIZEsoub5Z88PlPJ4y+P4zCLqmufmmU/3M9Jz/GW/n6vtfgWRvY9dHoMf/mAgksda22+tUwe6IyNeW9k3tzFd0b8Vyddme/83abc5SqT73Kfd5hkiWSjIz8O/cx92ytfy2e/v+dpp37dXqba3FFmeX3z4uLR9W5Hd+xk+/FyPPM4P97x/5P3K941bFYki3hPhQmUjzOztg+NDbZ87iORJQJ7AjRwgGk1h6LXcbfbQ6pPBtj9wrUjP4MLD39W2j5C3tbjdvX6vtt0jkoMSPV+Mt8jHID+nhxYX3rbZ3tZa5edSJAdscrujzoFyEHn3YHD2fdvO1YYPaEeOOga7HvO18jbebm+Ps46/fO0d/ljcRSQHMUc8drmNskAUuXVhKPIYdB7x2dPK1+u0172LdL/fttscJdL7XffM8578rjXyfWwpiylnvI52v87bbT1ENr+/t9toRYa/H0UeY0Ht3++V27q0QBQ56nwj32enfU+E0cpGmNniA+Opts/dRPIEOT9I8yQmTzyO+JKxx3cnMpHek2WOlydjt/nVUGTVMdP2A64TGTVIftpAaSQ/Q9vb32rYdYYiRw0YrpGDIcN+KJDbetvuHu/2I5K/bD5iICvtmqEWma4wFDnrGDy0QJTbfrudParjL7d31ONy+AzJK0XyV+BHDPq9O3eN3LYwFMnX1lHvYUt5nE43Iy3S/X7bbnOUSO933eE/MGlFHoWP9raPkK/Dw75Xvm2/vc1V2m2lyK7zi3Y7rcjQ96PIUc9f3vfTCyh5m+GM840p3xNhtLIRZrb4oHiq7fMqIvkFbLnO7BFfxj7y3YlM5KyTUPrkSeFhSyJttdivp9o+wHUiuXTDu9fpRn9W2z5KJAdK2n3YrN3uVpH8BWjPAMJIec7QPXso0vPZ/+/AfCSfo5G/jn1m88BcZJrCUOSqYzDPU4cvhRcZVhiKjHhv+8yQ193dRI4uhuS2/z3+I0MHYkeIHFUY+8whr62rRO5cGMrH+t3tbXDooHVuPxz5Onxm2I9NliLDCkOR3e/v7bZakSHvR5FNK2p0OKU4FMn3xCvON/I2p/uchVHKRpjZ4gPiqbbPq4vkSUWeVOdgTQ6y5IfjESeJCkOv7fBfra3R7FOp7QNcJzLiV3+n/6Iv0v3ltN3mFpH8gnzFgM1Hcn+61mePdBeGIlkUOnNAddPnX2SKwlDkqkHDh3zvGHo9gEh3YSiSx1/vgO8Wtzj/GiWSRaH2Ph7lnwHNyJCB2FEiV38HGv7aukrkloWhSL5P9Lx/HraMXOTs97DK8MH4t222t7NKs52uH50st1WJdL8fRc4+Rzy0OBQZtaToXt3ntzCrshFmtvhweKrtM6tInjTmyXZ+UOcXmDyJ6RngUxh6fcNP4rda7MtTbR/gGpH84cG71+hG/622fbTI40cTu1XbXSNyx6LQQ9cMhkhXYSicXRR6WF2cjOTz3/a/Qs8xeKdztGEDUpGe5+ZRGLpiQPU2M7d7RM4sCj1kgbN7IHaESL5/nTHTcY0pBkIj3e+37TZHiPS+hx4yEB85a5bJGl3nE61Id2Eo0v0e9djWM5Gu96NwxTli3t4hywBG7vKemE6ZHQWvpGyEmTUfDKW2z1cUyZOSPHHKk978grzmBFNhaA6X/nK12ZdS2we4RmTEIOBUv5b/TKT3V8Zn2H3tk0jPZ3/2vWoAYfWvtyMvXRiK3GmQ5mHIYE2kqzD0pvq3o+V7wksvdRO5c8H7I0MKQ5GritofyefjpYtDkdsVhiK95z6HLJ8bueNrcFhxKNJVGIpk0az78XnszzORnsJQFrqveh8Zej4eyffEq2euVRSHYKFshJk1Hwqltg//E8kTzjxBfwzeLE98FIbmccja0Gs0+1Fq+wDXiIwYYP5SF4aN3PFLcmXXL0cjPZ/9Vw+qrhosiLxsYShy53Oz7sGaSM9z0zOYN8Jl514jRO5WFFmruzAUuWNR6OGli0ORWxWGIrnSxrvb2CCfj+EzMyLTzkR+iPQWhoa8xz/255lIz+1c/T4y7NiM3Pl817Jy8KZshJk1Hwiltg+fi+QXou9O+CIKQ69tyC8ot2r2odT2Aa4RGfEl+6V/Jb9FZGRBIR/7LMzlZ21aO7t3rV2/HI288mf/X9V9akVesjAUyV8it9u4k+4B7Mhdnps9DrvmyNEir/y6H1EYunvBf8jA/BUilxeGIrkPWRDqvabiIUW6SH4PH3G9xyN1z0aJ9JxzDvtsaPerFRlSgLrI7hnjS5E7zkxeytfil/n+AR8pG2Fmiw+Dp9o+7BNRGHptqwbIRmv2odT2Aa7RvjZ3uOR95iqR3sGCHPjJJWyefpnNf3v7m+5Bonbba0Re/bP/01/LRl6uMBQZsoTOCfK43T1YE3nlwlC65Ec5PSL5nvMKx9YzXY95ZMR7Xh73v4U8fv89/t/+OwsSI4r+QwZ8zxZ59df0wyFFoRQZUYjIYyyPtX9fD5F8befjn8fmiMJT1wzxSM/9HPbDmXa/WpFXLgx1/0Ah0jurLj17T8yZcXmOO+Ix/mO53/BVlY0ws+bDoNT2YZ+IwtDrO30N3ub2S20f4HyRHDB49/rc6Mt8KYvkwHx7/7fIX19uGjCP5JfqdjtbbB4wjbz6Z/+36n4tRR6DZR9pt7tFtb3K6uMhMnKgKreVz/NDHmcjZ6v1XOMqH5d2e6/k5ZaTi/S+z7RyQHA5GzLljJyjik+7C0PZd7GdPfI+bVnCsndw/hULj6/+mk75/njUhf3z9dHe3ha5b6uOi0gO+Pe8DrNvT+H/FgWXdr9akVcuDKXdBczsu9jOHlvfE3vPPb7UctZQKRthZs0HwTO7T1j4n0jviSrXO31Zk+b2S20f4HyREYM1L31NjS0iPb+g3H2h6kjPoO3m5yf7LPqPlF/+8748BopTDh6PLEikIRdfbra5SbutXpHeC6WnHKzJx/zpOXIki5+jlo/ZNYCd/RbbGOnx6+Xl8Te6IJYOuSj9USIjZwvlYOqHz3tkyGzIRk9hqGdf8tjZWuzPx7tn2bqXOr5S5JULQ/na+PTHBntFun9wUm33I5Ec+O9539t93hf56oWh3O7yMyjl+8Ho98Tdx2yk577ncbWpgBrJ98Se846XXcIVRikbYWbNB8EzeRLn1wOdInmy0j62vJ5TL87Y3Hap7QOcLzJisOawAZO7iewdzMtzkq5fGr9to93uGnsGjUZ/9ufj9uH9j+RAVc9g6dKQ5Q2bbW7SbqtXpHfQaNNgTSTfG3qLBbsGsCOjB5HXFCtGFsT+W93GXUVGFB3T6hnqkd6BwNbeImTPe93motBSpGfwdXch7Aq5v4t9fyX5vnvoYx3pOQ52/wgi0lMQzn67jv1Iz/3dIvcxb+vhu39v96sVGb2f+V7z4WMWyWsI9hTslnbN2o30fB70vif2fCacvkIK3EnZCDNrPgQ+k4MMuz+gvrqIwtAcTl2TvLntUtsHOF9kxGDNSw1Q9YjsHSgYccHmvV+YNw/OR0Z+9m/6sp5/v+i7W7vdPdptbtFuq0ek9zHZNVgTyWJdb3Fo8/tD9ln077WpcB25zfF3lsiIgci9hZlRxaE9x9klA+MP2f9tO+2213i1WWmvWhh6yALRpwP7W0V6HpfuYyDSc/u7Zg1FRhdcHvK1lDNAn74XRPI1l/f5032PjNrP3K9NP9CMjHhf3PvDjL0/Qsn72fsDqHx+9t6+WUN8aWUjzKz5EFjj8F/7zCpydWEoT4weJ3G5hE/uT56o7T1p+KpOvTh8c9ultg9wvsiIQdAv8/kayc+fPbpnbUb2fh5fWRja9QvOSM/Sef9ot7lHu80t2m31iPQM3G8elFqK9A7o7pmx1nubD7tmM0ZGHP+nztTeK5Ln2O2+b9WzZFHe/iWFqUjP0qBDfp2e21lsc6uuQdgzRUa9pq+W76fDls+N9MySHfL8R/YWIXYNxEfynKjdVo98TobPXI+M2M/dn7+R3vfFPed+Pe9HQ56DSM97hfE+vqyyEWbWfABskQMNZg9tELmyMPS0mBGZ5QvGmU479pvbLbV9gPNFRrzH+yJ2gsjeYslVhaE/qm2vEcnB4hxQabe5RfegWbO9Tdpt7RXpvQh09yBmpPfXy5vOPyIjzvG6fk0f6f0B0ku8L0a6Z6NV290iMuL53lMY2vscD/2xVWTvfpy6GkCPyGzf23bNwlyK9FxbaNhzH+nZj83L9kdGFobyeTikQBoZsZ89RfPe18zmwl1kbzFq6GydyN7Hvnt2PryqshFm1nwAbPXys4ciOWCSa9DmwE3+0ig/PNN3J4mRPKHous5S5KrCUA4IPT3Ri5gxtN1px31zu6W2D3C+SM8vph8Uhk4Q2fu5d1VhqGuwJtJbjOg+LpvtbdJua69Iz+ypPJfq/lFIpPfi6FuXExwxiNx7/PXOWnuJ98VI7/0ccj3XSO8g7KbHO9JTcB16LYvI3s/hl1k6KTJbYSjtng2SIj3nX0OLIZG9M5c2F6giIwouqbs495FI7352vz5zG4vtbdZu7yORns/5oTO2Int/sPBS1/eDkcpGmFnzAbDXsGngZ4nkh+RHJ27fDf5EHgM7eeKaAyybT14jVxWGnn7RjOzdpzy5yoJafjn5isvSDf0i+5HmdkttH+B8kRGDNQpDB4vkZ1f7uK91RWFoxDWVeu5zmqUw1LOczMhflfcsebRp9lik932pa7ZQivTuw6sUhnoGP4cVJiK9M5e2FoZ6CmJDB6MjPUWqQ2ZLjBaZsTCUPvwh40cie9/bhy8PHjmtOBkZURg6tCiUIr372f29O9JVuG+395HInQqVPUWql1jGFUYrG2FmzZt/jzypeJU1wLOw89kJyrPC0Hd/E1Z/eYpcURh6OpAR6V1SJeXgxruTyUhuu52J1fZ9ZacVQ5vbLbV9gPNFRgzWnFZ0/ooi+WU9B5/ax32tKwpD3bMIIr2zVF6+MBTpvf7LsHPcSM/A/aZf8UZ635eGvCc129zqVQpD7X5vMbLw2Husby0M7R2U7y46Vprb2OIlPn8jsxaG0uZCTaTneB/+fS7S8/xsKgpERny/Pvz9NdK7nyNm63YVzNvtfSSy9/4OL1SmyN4f7g6/3hS8grIRZta8+Y/wirOHcsAkT+JSDuD8o/mbj37dmf/26Ylc5OzC0IcnF5FRxZocZFs1cBV5PNb5WOQvd3IfegbprrL7eg9bNbdbavsA54uMGKx5uc/QO4vkgFE+L/l5M2JG6xWFoSG/5G22udUMhaGe1+fQJVUipxWpIr3vS0N+vdxsc6vbF4YilxdflyI95/ir9yVyq0H5FNlbqBpWnDtSZMS5Rm6jV3625Y8tR68Wsem4iPTMiB3+3hLpeU1s+iFIpPe7/CnXkYn07OeQYkkkj9l226u12/tI23eDQ56PyN7H/7TxDriTshFm1rz5j5In5EOnwV4t8tkHahY3PvylWeTMwtCH0/EjvctMVFYVyCqREbOXznTIrxwrze2W2j7A+SK9A4PpJQam7iaSX/gfs1Qfs4KP+NHB2YWhkctLtdveYobCUM/zMPwzP9IzmLp68DBy2mDYRyI9A4OvUBjqepzD6CXVepZN2lIY6rnfeUzk63K0va+t087te0R6j7XYTL3tvSL5Pe6jH1Fu8eF32FYkn/N2G2vl+UJ7/IxQ3dYaW4tiPe+r6ZTVXiI9+zmkWBI55bMw0jOmcbf3xJe59hqMVDbCzJo3/5HypO6lpp9G8oQhZdHkuyJPZO0JTZ5gll/uIr1r/G/x4aBBZNTJe2vX8x7pWvf3Cu19OEp7u5W2D3CN9rW5w0sMTF0hkoW3q5coPbswNOx4aLa71QyFoZ7zjOEzGyI952Gr9yfSNXBfbXOP3NZiu1vNXhgafpHvSM81LrYUhnpu53ba+3dHka4B7tRuc5TIqB8erv6RTOSo77RX2PSem3+/6LvVaYP+kZ79HPL5G+n6EWq7vWci3a/PO2nvH3wFZSPMrH3zf6LnV7d5InDL2UOR/ODOgYJqyYHvTszyvxf/9pncXnXdnbNOFD48mY70LmGyxurnPZL7c8Qvu492ynHd3Gap7QNcI7J3CZt/tdv8qiJZCMpBxxz0uctnxCsXhnoGZmYoDPXc/+E/dIr0HBcKQzeT+7jY362GPc4PkZ792VIY6jmOb6e9f3cU6f4+2W5zpMiI4tDqYmmk573lbja9F+TfL/puddoM9UjPfg77YUaz3U3abT0Tmeo9MbzENcRhpLIRZta88T+TgzM9g105oHOLC3pGsgiRH9ifTan97sQs/3vxb2vk9r/7II2cURj6dB3eyBn7kfJ5//RkLv/m7e9fzSkDFc1tlto+wDUiI365+mW/hEXyMzqLQd0FtoNsHsCN9HzGTTMw32xvk3Zbe0Quvf+tSM9xsXrd/8gtCha5rcV2t3qFwlDPzJlhj/NDRGFon1c41m5dGEqRntf7w6rnIjLitm6jvX8fifTc99NWdon07KfC0LVu/54Io5WNMLPmjb+0+NveD7ocMBu6hvZWefshT6hT3p/0uB7B8qSltzCUsjDy7wBfpPtE/hN5e5/OYomcvexDDvA9HeiM9Kyzf6VTTqib2yy1fYBrREZ8IbxkGdZI95Ke7TbXijx+tHGXmUHPKAzt1Gxvk3Zbe0Quvf+tyCnHRaTn3HOa4+9oEYWhObzCsdb9fbLd5miREd95VxUEIj3vLbfT3r+PRF7ifTXSs58KQ9e6/XsijFY2wsyaN/5S8/e5Pmvv7KHVF829SuS7Aktk7wnNv8WayNGFoVWPa+SqE5Z3g52RUWtRj5bFqs8KVsNOVD/S3Gap7QNcIzLiff7TmZ9HiHQPrrTbXCOS5xVn/kAgP5f3FqAUhnZqtrdJu609IrcaQIsoDK03+2C9wtB9zH6s/aPd5hEivT/0WPW6yL9b9Hl57f37SOQl3lcjPfupMHStW6z6A2cqG2FmzRt/qe2TIr0fepfPHtoi0nNCk4W0x0yl6t9H2HKRzqtOWN7tY+T2ywVFcinFfO7y16D52OWxkPs9/It8JbLcr1LbB7hO+/rc6ZRrmC01t7/H5oJWJH8c0Dt4tFbeTs6Kys/jvZ/pm9/3Iz2fucM+Z3Jbi+1u1T2A1Gxvk3Zbe0Quvf+tyCnHReQWBYvc1mK7W80+WD/8fDLSsz+rH+/IVd8pjjL7sfaPdptHiPS85tOqc4pI7+3cSnv/PhJ5iffVSM9+Kgxd65QfwsKdlI0ws+aNv9T2eYjkiWnPr3yz76Un4JEc9M+BqRwsypOWx4nLdx+Ci/a9sn/eVvVvvTYNxkWuOmH57rmO5K/E27+5i+Ff0vdq9qvU9gGuExlxnaHfq20fJfLz4rb32vS+GTn6MyDPMfK5yKJ+e82/vZ/pmz8bIgpDodneJu229oj03P/hv5iN9BwXqwdqIgpDJ8h9XOzvVn9X2+wRURjaZ/Zj7R/tNo8Q6XnN/6PdZiXSfTt30t6/j0Re4n010rOfCkPXUhjiyykbYWbNG3+p7bMUyV/e9l6X4J9f8FbbP0LeVsiBoo9mq4wuDKUjThTyF9CbflkeGTEAuFmxH3c+cfpvu79Xafar1PYBrhMZtUTmabOGInmtvfb2t9oyWJ2fw6NnCuXndH6u5KDZh+cUb3/b9l9DYWinZnubtNvaI9JzjA8fGImcsj8RhaETRLoK3e32ekV6PofOKgw93rPv5PTZultFFIYWIj23k+/D1XFwmeo+PhN5iffVSM9+Dvv8bba7SbutZyI94yx3fE+8/ecvjFY2wswiyw+jUtunEsmT1NvPHorkrJ38BfFnJyjfnYREek5ojrT5ek2Ro2YufeTd4ELkrsvI/aPd36u0+1Vp+wDXiWTR493rdIc/qu2PFhn1mXDWYOJSDurs+Rzc+5n+yoWhnkJc9/lZs71N2m3tEel5Hoa/FiM955WrZzBFFIZO0uzzVt/NauwV6Tnet7yX9xxfwwuuX0FEYWghcsqxfkeRl3hfjfTs56sVhrwnwosrG2FmzYdRqe3zTCQHw3qX0Dn9AzGSg2L5IZ6/8MiTy/TdQFPkrGsgbLH6ukKtyNlFmer6Qu3f3M0troHV7FOp7QNcKzJiBk7aXPTYKjJkX9vtPhMZMVsoP8N2D6RG9g5SvHJhqN32FjMUhnp+xXvEUl/tbWxx1sC9wtAGkZ4fyA1drjDS831sy/HVM1Nq9/eYryzyKoWh7u/O7TYrkVwF5F3flQ4/xzpSRGFopUjXj7ba7T0T6bmdYZ+5wH5lI8ys+TAqtX0+E8kv3z0ng10DPkdY7NtdbL7I91Kk5yR6j+9O6iLdX2pOcIuBiGafSm0f4FqRUdfPyc/Swz4PI6Pei1fPqIj0LrWXA55dhfuIwtA23Z+HzfY2abe1R6R3ZtywJaYiXUv6ttv7SERh6CSRnmLM0FlpkZ7vYZse76bvFgZBd4jcvjAU6XqPe7Pqu26k5/F46RkaEYWhlSJdr5t2ex+J7H3/7RrfAcYoG2FmzYdRqe2zRuSlZg9F2llD350sRZb7dbU82egaoIiM+MX2Fu3j2f2l5gS3GIho9qnU9gGuF+n5IryUP5YYPoMxksWrUZ8DW5a26pmhlPvb/VhE9v6yX2Fop2Z7m7Tb2ivSM6PjW7XNPSI9r4FNx0Sk53xLYWiDSM9rfch7W4r0/jBh0+Md2f3cttvic5Hu71DtNkeLjDj/Wf3+0/TbYth73BVy/xf3ZavT3lcjPfv5ioWhnjGwW6xYAl9Z2Qgzaz6ISm2fLSL5y+CegaccEBt+IdBIFkZy3/KDu9q/doZL++9XGjLtPTLqAulrfHfyGRnxS7Kj3eJXZM0+ldo+wPUiIwvg+Tk1bOZQbuttm+3t7LFpQDNyhwGCdrtrbR5EiigMhWZ7m7Tb2ivSU5AZspxcpPeHOZsKVBGFoZPkfi72eY8hy8lFepcH3VoY6nmPe+mlvK4QuXVhKPLb8rY6rF5qMNLz/vKyA/ERhaGVImcWhnpWZhm6rCiwXdkIM2s+iEptn60iORun54Qgv0AP+aVmJPclvzB99qX8roWhoetxR3qely3awtDZS9ntoTAEdImMfo/tfl/KbSy2N8Lv1e080/TdakSB4tSB8ojCUGi2t9WQHwhFen+U0j1gE+l9/W16LCIKQydq9nurnNHWNUid/UNv0X/T4x3pmaG06fODfMjuWRiK5LHXW5Rc2jIT+UsOxEde4n010rOfr1gY6lm6dtjnLrBP2Qgzaz6ISm2fvSJ50tbzZSVPKnqXUHssGZfyy3nKk9jcds5OetzWHQtDw9edjYy6DsZnvjv5zP9e/NtdDV3vfa9mn0ptH+AeIj1fDp/JwcOc8bllls5jlmzPUlrPbB2obvuv1m5rj8iphZqIwlBotrfVsFkFkZ7XQJ7D7h64j/Sec+05/nrOtxSGNopcuox2ZMTA/ObHO9Lzuhp6Hb3I43veVi8xc+RtX5eP32btNntE8jwnP+dGn1+sPrfIv13022rIbNCHSJ5vtcfWKtX2PhJRGFopko9xu+3V2u19JrIcV9pq6HOT29vpZWfTQY+yEWYWeXwAPdX26RHJE7eeD8r8Un76L3sWt3+VvN9DfjHbivQMWq313YyvSJ5stH9zN7f4xU6zT6W2D3AfkSPfY/PLdm4/Z0K0X+ge18zr+UL+mc2/9m76b9X9ORjpGbxSGNqp2d5WIx+H3tfjrh+NRHKwsOf8N20+/430nG8pDG0UGbFM867vOdlvsY0eewao7/I+t/cx+G+1vTuK9LymH/L56vH4UeURPzZJm4s1kcuLDymytzi7+bMl8hLvq5HLn5tI1+um3d5nIj3vx3muMKQoE+m53wpDfEllI8ysefMvtX1GiORJ5bvb2iB/kXfah9Xidq9y2BrckRysOOrE/qGdgXXEr+hHG/oLsr2afSq1fYB7ifQOCN/RrtkTi/57dH0WZv/FtvZQGNop0nueMWTJqUie8/TMXk858Lf62M+/Db3vAbvOSSIKQyeL9B5faVNxKP9+0bfXnsJQ7+uq+/Ud6bl23sssaRcZURi6u81LyEd6H5fuH57mNhbb22pP4V9haKXI2YWhO7wn5njL9O+JMFrZCDNrPgBKbZ9RInkC3zt7qHeQKPchl7hrf/n03cnSW9tVhl5XqBI5+kvGu8GFSM/J0inafb5Cu0+Vtg9wL5GeL2d3tevaf802ttr9RTUy4kcQCkM7RXoGhh7ynDHP2dpztDyHSauKNZHeHyelPJY+fVwiOVA44rW/63w30nN+pzC0Q2TUxffzu8mHsyTz30Pv8nWtXY93pPd11fP+3lMUSoesynCEyNHf2a6Wz+OuH39Gej9ndheHsu9iO1vtLfy/xPtqpGc/X7IwlCLd74lh72uhd5ztpT53YaSyEWbWfACU2j6jRXo/NDfNHorkl6j80vbRANF3H4bNv51p+HWFnomM/mK59G6JhsiRtzdEu89XaPep0vYB7icy02DO7muwRXoHbjYPkEdGzNhICkM7RfYur7PFqv2MjCgSPuR28pwyBwXzNZ4ePzgaVQzefRxEet53FIZ2iIyeFZ/ny/k+8ji+jl4mdNfjHen9hXzK9+nVtx/J2+wefK22fVeRntf0K9hdCIiMeGzy9bb1+ka932n3Lh+pMLRSpOvYaLe3VqT3XGPTe2KKdF/Xu9oufBVlI8ys+RAotX2OEMlfNfR8cGbfTz80829Cnpx8doLy3baafztLfqCf9gu2vK2322z3Y5TvLi4byZOW9m/u5rST5mea/Sm1fYB7ioxc7ucq+SV11y8YU6T31/T5ObW6OBTp/dXkksLQTpHewds1Vu9n/u2i3511nQtGeu6nwtBOkVGzhq6w+/GO9C7X+ZDHS35elsd+JI/rfIx7v7ec+l1rhMirvHftkd/nd59fpMio114W9/N4frc/2fb2byN+8LD7R6CRl3hfjfTs56sXhka9Xte+J/YWotJ3Yzbw1ZSNMLPmQ6DU9jlKJE+yek/msv+mE8pIFkTyw/TxC7z074du5KoT8K5l8vaIHFms+W5JvMjoX1Qe4fLBiGZ/Sm0f4L4ir1wcykG0ri+MkZEDh88GbfLzJR/n0TNT91wQW2Eo5DYW2zvKpv2MnFGs6tV13YtIz+OuMLRTZMTsmat0Pd6RI2YHZnE/j6HRj+muJVGvFLnqe+kZugekI/naG/VjkKU8/nrex57ZfZ8jL/G+GunZz5cuDKXIqGLlUhaA8nEdUQhaGvJ4wysrG2FmzQdBqe1ztEh+cPd8yGXfoSc7kUfxKAsn+eGeH8RHfuE7/LpCz0SOOJlO7wbUIkecYI90+RfGZn9KbR/g3iKvWBzqLgo9vG2r3X6voz67vtPel89EFIbeRI4eKN+8n5Ezlrjbq3uAJqIwdJHIqCL42boe78hRA/OjveTF1SOzFoa6iuBLkd5rTp2lt/D/Eu+rkZ79fPnCUIrcfcwjDfvMh1dWNsLMmg+DUtvnDJH8UtH7Zf3wXzxEcj8fBaMc/MkP/d5fblz6oRzJk+l2n0b5bhZU5O6Do5f/aqbZn1LbB7i/SH52vMLARRpWFEqRV5ipUWrvy2ciCkNvIkcXYXbtZ+SOg9hDBq0jCkMXilxVeOz5LtL9eEfuXhzKfetasuwqkRkLQ8OKQg+RuxeHut/jIwpDK0WuLgx5T4QXUTbCzBYfBk+1fc4UyV/b9ZzU5YfcsMGsLSJ5ApKFjy0Fo1z25vIP5cgRU57Tu0GGSG8h7UiX/5qw2Z9S2wd4DZGcjXrnL4pp+JfF3F646r0/70/PZ9ym61FEFIbeRI5eQnb3fkbuNHNo2LlHRGHoYpGz3+PzvTXfY6t/W2PU6/2uA6HDP9POFJmpMJTf8Q97fUfuWhwaVfhXGFopcmlhKEW8J8ILKBthZosPhKfaPmeL5Ido73UCLp/58RDJk9TH9YzyfuXJUv7vSwpYlciRg3bfDapF7jxraNigyF7N/pTaPsBrifQUD4502Gdn5IrBrX++/Iae6+ltGkyJKAwtRI481rv2M3LUj2K2GPrL+YjC0MUiZw4G/ju7c9G21cjXe973WxVdw0sPgEZmKQyd8lxE7vYDnGHLlEcUhlaKXF4Yeojc6T3xFj9KhjspG2Fmiw+Fp9o+V4mMmD206Ze+X1nkqLXR3/1KKnLXWUMKQ8ApIjl40fPleaTcj8N/rBA584cBeZ/++fIb6Rkg2DRIkX+/6LvVdIWhFDlqUKR7P3Mb4YpfmOc56vDXXERh6AYiI37k9pl/i0Jvt9n++1rDH+9IvtdfOXMjb/vy64aOEHn1wlC+Dk59TUfy9Xd14T+/647+LH2J99VIz35OVxhKkd5xrV7TvCfCaGUjzGzx4fBU2+dKkd6BMx+CG0R6HuuPvMysoeV+XqHdn0rbB3hdkfzyetR772dycPq7a8EdLW8vHPnlOLf93cBCpGdJs02D5RGFoULkiJlDQ/YzcuYg4rvjc6SIwtCNRHpmK37kXWFx8W9bHfJ4R66aPZS3Oc0PAyOvWBjK4zPf8y99HiK5asfZ51f/vMeH4bMyIi/xvhrp2c8pC0MpclXBMouzfiwNT5SNMLPFB8RTbZ87iOQXq56BpDxB8YH4iXyMwhEDdtWsobNP1Fdp9/Ns7f5U2j7A64vkAEYOaB3xHtzK27ls8DWSnzVH/Jr+6YBgpOdxXT3AE1EYeiKSz/vIY3zofkZG799SbvOQwcKliMLQzURGv9+Vx9Hi37c69PGO5P3PwdCjP9uevv+/ssgrFIby9Z6Pf/7w73bPQSQfw6Nn8OUMoUPf4yMv8b4a6dnPaQtDD5F8T8xj5Yz3xMNXA4BXVzbCzBYfFE+1fe4ikh+iPSca+eE7dC33u4rkyVDafHIa6RnU+sh3J6T534t/u5NLT6CafSm1fYC5RHJWTX6hG7XsZm7nMWhz6MD0FpERxbD8ZXL+eOTD+xXJ+56fb3usHuiK5GdbtY01hp2jNNvd6vCBvUg+9/m85YBxntulZ8dBtj/+JmWfw/Yzkr/qzeOldyAx9zuP79Nm5UUeA057jDz+Tnm9vZK8X2Hv+132yeP+6WMTqR7LNU57vCOPz7Y9j0Ert5Gv0Vt9ro0W6XlNHyEf793fM6+U+xvyc2dUkehxbnXKe3zkJd5XIz37OaSAFel63VTbPEJk9Pn+9O+JMFrZCDN7+8D4UNvnbiL5gf1uvzfID8xpPiwjObiSj0k1qNIWY/Jv8oT4w5PDSA60LbczwrtfokbyRKj9u6ud9ouqSrMvpbYPMK9IfrnNL475Pp/vmY/B8fa9Id//H/+Wf5d/n/1eYpA18iio5Gd03of2S3L+d7bnvz/umy++HC7yODYfr7/qHOnx2svB+zzP8itdnop89n73OJ7yby49Lz1KJL+/PAaQH49DWj4O6fHe/3g8so/XF90i+TrM9+s8rh7HWDVAn+/5+W/L84+XOLfideQx9XZsbXlPfJxzTPk5AWcoG2FmkeWHSqntc0eR/DLRU7zIAbRTr6swUuTxi6fq5HXp35OESPZZ/luecJQnEdn+9jejfXd7kdynEb8aHOmyWWWRPCFs9+edth8AAAAAsE7ZCDNrB5grbZ87i+QvKt7dhw2yOPJyvziOPGYJLX9RUhXKloWhZ8We7PuuQBQ5YjbP38Xt9D6Ho502fbwVWVWQa/sBAAAAAOuUjTCzdoC50va5u0gWST6bOfOR7FvOnHlVeX/e/Fv0evvv5f1uZSFo+fdHzeZ5NyMn0vP8jfZbu39niawpDP236gsAAAAAfK5shJk1A8zPvFyRJJJFjFxjtb0vW2T/aa9XEFlVdAjLWUa5jnf7N73yNr57nCNr9u0s766FdJbImsfhsv0DAAAAgFdXNsLMImtmgLzs7Jnc9/DlZg9FsjCW9z2XZcsC1+OChP9enDWypfjybdEvt9P+e693y7VFckm89u+uoDAEAAAAAJMqG2FmOai8GGB+5qWXVYtkkaT3+jiXXWdmrUjez5zR89Fzupz9s6UwlH5/6/fDom2Ud8uhRfJ2jli6bqvLlmqLrLneksIQAAAAAOxUNsLMclB5McD8zLtrwLyiyM+hp9DwV/h3xs2dRNbet57CUMpZPFmAWlOw2OKfolMrMvp2dmn36yyRNfe/fOwAAAAAgM+VjTCzyJrC0O1ny6wVyaJG7xJlt348Ij+GLPpksSgLCymf57R3KbmlLJDl49izRF/r6ay0yMjb2euHat+OFllTGJrm9QkAAAAAZysbYWY5qLwYYH5muoHnyIjZQ5cUC0aJ7C0MpVyar6f/0l/V/j1E8rlq+5ztkuUUI1+qcAsAAAAAZysbYWY5qLwYYH5mymuYRPIaNmsG3p/JwtK3att3Esn7mUWc74obb23L+7NVFod6Z1+lT5cqjPQ8TyP8XO3X0SJr7vcl+wYAAAAAMygbYWaRXxYDzM9MfXH7yLfQM3soB+9vM3sokjNsfgs5q+m7fS3+7rt/36H3sfvvcp+eiWRxq+17pktm5UQ2XTcKAAAAANimbISZ5aDyYoD5qbbfbCIjZg99OvPlKJHc/5zB82EhoemzZrbYGnm7Vfsavy336SORUfu7x1WFoXY/Ki+9pCEAAAAAXKlshJnloPJigPmptt+sIr3Fh1xa7T/Vto8UyQJf7nvKfcgi12czhq4stDysLmpE/hP+fut3ttNnzUV+XNz+U20/AAAAAGC9shFm1w40P/FllquK5ID8u6LKBjlr51bXfYlU1xi6ujD0x3J/1oj0XhdprysKQ2uW+vu76gsAAAAArFM2wuwia4ogly2TdpXIS84eWitydWFoV7Exko9ru62jnV6Aiax5fqa+/hcAAAAAHK1shNnl4PJioPmZS66xcrVIzh7qWb4s+54+2yqSSwTmjJMsLjyWlvuuiPD2b8t9PdPuQksk79uH11I6QrsfR4usuXbT6ms0AQAAAADvlY0wu4iZCR+I5LVtfnt7HPbK/ofOHopkwSRv52khq/n7KwtD35b7slXkin0/dfZXZM1Mvq7HEQAAAAC+urIRZhf5ZTHQ/MyXv5ZJJK9vc8vZQ5FVhZI9fQ6Qs326iyyRnudij1NnfjW3/czps9EAAAAAYCZlI8wuB5cXA80fue31cs6Sj0FYs8TXRw5d/iuSy9/lc/pYSi7daSm535f7sVdk7XE7ymlFmEg+h+3tV778axIAAAAAepSN8BU0g83PmJ3wJpJFl57r3OQyYT9W2z5L5KrC0A/V/uwRyesntds/ymnX2YqsmcX336ovAAAAALBe2QhfQWTN9UxOGxh/BZGcPdRbmDj8MY3kzJr0XSEq0nvdpD2GXqsqktdV6inQbXFmYWjNrLQve90vAAAAABilbISvILJmIPqPqu9XF7nN7KFIFqtytkkWrNpr8LRLyeXycst/P8Mvy30YIXLWzKfTjv+IQi0AAAAAnKBshK8g8m0x4PyMpaueiOTMlZ5CSxaWvlXbXiOSM4I+m710dWHo7+Xtj5TbXtzOUU6ZoRPJ4l5725Wfq/4AAAAAwHplI3wFkbUXu7/0ujh3F8kCW8/soSzWbL4GTyRnLeXMmZQFotxOO+vk6sLQYTNcIlkYa29vtL+q2x4tks9le9uV/1T9AQAAAID1ykb4KppB52d2z2r5KiKXzh6qRO5wjaFDCxmRwwtd7W0eIbLmeTls9hUAAAAAfCVlI3wVkTUD664ztFKk99o3OfPn8FkhkSxkZeEo9zeLEnkc9Mx6qvxe3fZIkbwfo/f7O+1tHiGy5vpChz+eAAAAAPAVlI3wVUTWFDJcZ2iDSC7Rt2ag/5ksdFxyLZlIXusmC0a5PF5PwSjv/ynLnkV+ebvNo/xU3e4okbXXF/ql6g8AAAAAbFM2wlcRWXudlkMHx2cUeYnZQ2tF8ljJIkzerywY/R3afU6/h1P3++022/0Y5ejC0NrC1ubrUAEAAAAA75WN8JVE1swI+a3qy8ciOXvoWQFljXxubl2Uy/1buKx4ETmqOHR0YWjNfru+EAAAAAAMUjbCVxLJmSnLQejKX1VfPhfJpcJyWbb2Md0i+99m9tBdRXIJvNHXHDq02BVRmAUAAACAE5WN8JVELGV1gkjOqOmZPZR9Len3icgPYdTsoUOvrxX5eXFbH7nkmlMAAAAAMKOyEb6SSA6kLwehn/lW9We9SM4e6i1afNnZI5F8/LKYktc5ypluea2jZ/4KPYW49Hu1H6NEVs0ka/sBAAAAAPuVjfDVRHIQ/bvB6ILl5AaJZHGjZ8mzfL5+rLY9o0jOaluz5OFoR19faE3h6o+qLwAAAACwT9kIX00kZ2AsB6OfsZzcIJGc/dJb7Pi12vYsIllA6531s9ehBZnI2mXkfqn6AwAAAAD7lI3w1UR+XAxEf8RycoNFzB5qREYUzXpkMeo/1b6NElm7pOCh+wEAAAAAX03ZCF9RZM3MjL+rvvSJ5HWe8ro47eO9VhaWpijaRbJIedUsoZSP5eGFtrfbaW+7ZRk5AAAAABisbISvKLLqQvjhy1zb5myRb6Fn9lAWl152ub9IFoV67v8Ihy/dlrexuL2PWEYOAAAAAAYrG+EriuSsleWg9DO/V/0ZI/IlZw9F7lAU+q3at9Eia59fy8gBAAAAwGBlI3xVkbxezXJgupKD9wasDxb59e3x3iuv0fMSz1PuZ7i6KPRXtW+jRdYWYC0jBwAAAAAHKBvhq4rkUmbLwelnLHF1gkjOollTrHsmiy0/V9u+k0jPfRzhtGJnZO2Sjbd/3gAAAADgFZWN8FVFcubGcnD6mVNmV/B/ItPOHsr9Cj1L541w2nWzImtmRv236gsAAAAA9Csb4SuL/L4YoP7IT1V/jhHJ2UN/vz32e2RB4rbPWSRnq12xnNxps9/ytha3+5FTrnUEAAAAAF9R2QhfWeSnxQD1R36v+nOcSM6uWbsU2TPZ/66zh/L6Ozm7qd3no5x6DEfWFvZ+qPoDAAAAAP3KRvjqIgawbyySxbue2UPZ99LZQ5FcPq6crRP5ORw9e+jU5RAjawuuf1b9AQAAAIAxykb46iK5rNdysPoZs4YuEhkye6ja9tEiyyXVskD0rsAYyft31OyhLDqdOmsqsvY6SqctbQcAAAAAX1HZCF9dJAfl187YuOWyZF9FpHd2zV/hx2rbR4ksZzvlvj+9/Ujev57ZUZWz7+/a2UJ/V/0BAAAAgHHKRiDHqFfPRvm16s95IiNm15zyPEay0LO83X9myER+DDmr5l3RJjJidtTD6TNyImtnC32r+gMAAAAA45SNQI5R/78fFgPWHzl9WS5qkdvPHor8/nZb6d+lCCPL4klZpIr0Xlvp9KUPI2tnC3kdAQAAAMAJykbg/0SWg/gfueRaNbwXydk1a2eoVLJAcdjMlbft5//IItQ/hZBIWzz5s+33EMn79+vb323xV7W9o0XWPhdm3gEAAADACcpG4P9E1s4aSj9U2+AakW+hZ/ZQFjSGPqeRRwEo9+vfbUeWy+D9O3MmksvHZRHo3UyaSC49l8WlR7+P/LvNM0XWzhZKZgsBAAAAwAnKRuB/ImuvXXP6Ml18LJKFvdvMHsptvW3350VbzgB63F76Zym7yLIomcvH/fTosxRZM3vo0OXxnomsfey9dgAAAADgJGUj8D+RLbMeLhmA52ORR0FmrywOds9oieQMoO+WHYz8Eh63828RKtIuY/jLst9SJGcPPSvCPO13pLzdxT58xmw7AAAAADhJ2Qh8L7L2WkNPrw3DtSJbll6r5Oyhf2f67BF5N/so8ji2/li0tUsY/lNMiuTsorwPz2YPtcvnXTYTJ5KznB778RGzhQAAAADgRGUj8L3IlmsNdRUPOFZkzdJrHxkye+ghkoWe9O82I8sZTn8t2nPG0aO93I/IY/m877Z5psjax/iSax8BAAAAwFdWNgLvRdbOGsqZEga7bywyYvZQOWtnq7dtfbcEYeSxLFz+2z/LrEXaaxHd8jiLZGFqOWvpI79W2wAAAAAAjlM2Au9FtswaMuB9c5EstCxn4OyR/buKM5F31wCKPLb/b/Ep0s7C+aeYFMnZRUNnMfV425flfj5jthAAAAAAXKBsBGqRLcuQuaD+C4j8FNZeD6eSfYfMHkq5rbftfldcjCz38Z9iUiSLW4/ZOfn/3xWZzhT5+W1f1nh3vSUAAAAA4HhlI1CLLAfiP/NntQ3uJzJk9lC17a0iOQPou2MnkkvfPW7n90V7W6gcsg97RPIxXFtg+7vaBgAAAABwvLIReC7yy2KA+zNmRbyQSM54WVv4q+R1i767XtBWkdyH75ZYi2Sx6LH9f/8tsizEXFqIjGwprA2bYQUAAAAAbFM2Ah+L/LkY5P5IFhksKfdCIjnzZe11cp4Zeo2pyO8hj6V/i075v8Pj9vLfLrteT+Sx/N0af1TbAAAAAADOUTYCH4ssB+U/Y0m5FxS5fPbQQyQLkT83bcsZOpfNwIlsWUJOoRQAAAAALlY2Ap+LbFk6y5JyLyiSRY+1s8MqWQjpfu6rbUSy8JT/49JjK5KzmfJ/rOF1AAAAAAAXKxuBz0W2zJRIQ2aPcL5IXuOnZ/ZQFpeGzpR52+6ly7JFclbV4z5+5q9qGwAAAADAucpGYJ3Ilmur5AyPy64DQ5/ID+Hy2UMpksddFiWvvK5QPh5bimUKowAAAABwA2UjsF5ky5Jyv1fb4HVEcvZQ+7xu8UfoKuhE8hpXlxZaIo+l7Nb4tdoGAAAAAHC+shFYL7J1Sblfqu3wOiJZmNlSGGnlTJufq22/gsiW6wpZQg4AAAAAbqRsBLaJbFlSLllWawKRXxfP6R7ds4fOFvnlbd/XyAKYYx0AAAAAbqRsBLaLbCkSXHp9GMaJjJg99FO17buJ5H3dcl2hIddUAgAAAADGKRuBfSJbCgSW2JpEJJcT3HKtqUr2v22xMPctbCkK/VFtBwAAAAC4VtkI7BP5IWwZPP+92g6vKZJLCm653lQr+95u9lAki0Jbip75GjAjDgAAAABuqGwE9ov8/DY4vpbltiYSGTJ7qNr2VSK/L/ZtDdcVAgAAAICbKhuBPpGthYFfqu3wuiJZINwye6yVM3QuL7BEthaFFDoBAAAA4MbKRqBf5M/FYPkat1tCjD6RnD30x9vzu9ev1bbPEPllsR9rWBoRAAAAAG6ubAT6RbIosOV6Mzm7xBJcE4q83OyhyNaiUO6j6woBAAAAwM2VjcAYkR/DloKA4tCkIlko3DqLrHXKMm2RrUWhPG5/qLYFAAAAANxL2QiME9kzyK44NKnIt7fnuH3e18ri0mFFmMjW4zU5XgEAAADgRZSNwFiRLAYsB9I/ozg0scgPoWf2UB4fw2cPRfYUhX6ptgUAAAAA3FPZCIwX+X0xmL6G4tDkIlsLhq0sLg25rk9kT1HolKXtAAAAAIBxykbgGBHFIb6Tz2/4K7TP/Vp5jPxcbXutyJ6i0O/VtgAAAACAeysbgeNEthYBFIe+gMivb8/3Xn+EzbOHIopCAAAAAPCFlI3AcSL/CXuKQ67lMrnIqbOHInuKUX9U2wIAAAAAXkPZCBwrsqc4lBSHJhfJY+O3t+d7r+z/4eyhyNZlDVMes0OuaQQAAAAAXKNsBI6XA+xvA+3Lgfc1fqu2x1wiP4W/357zPbLvT8V287j7M7R//xlFIQAAAACYQNkInCMH2t8G3JcD8Gvsup4MryWf4zBs9lBk71J1ikIAAAAAMImyEThPDri/DbwvB+LXyD4/VNtkLpGfQ14/qD0G1spj5ZewZxuKQgAAAAAwkbIROFcOvL8NwC8H5NfIgf53y4Uxn0geIzlTrD0GjvR7tS8AAAAAwOsqG4HzRXoG/n+ttsl8Ir2zh9ZSFAIAAACACZWNwHVyQH4xOL/Fn8GSX19APs9vz3d7DIyiKAQAAAAAkyobgWtFflsM0m+RM0l+rrbJfCLf3p7z9jjo8Ut1WwAAAADAHMpG4Ho5QL8YrN8qC0tmD30BkR/CiNlDiooAAAAA8AWUjcA9RH56G7BfDuCv9Xf4qdou84nsvT5VymPsx2q7AAAAAMBcykbgPiI5I+SvsBzI38LsoYlF8vjoKQrlseX4AAAAAIAvomwE7iUH7kPP4H/OHrJM2GQivdcY+r3aLgAAAAAwr7IRuKdIFgKWA/tb5bVofqi2zeuI5BKDPbPIspj0S7VtAAAAAGBuZSNwX5EfQ84AWg70b/VrsHzYi8nnLPwe2udziywouZ4QAAAAAHxRZSNwb5HepeWSWSMvIpLPdxbzepaNS643BQAAAABfXNkIvIZI7zVmUs4+UiC6qXxuQu9znP1dYwoAAAAA+H9lI/A6Ij+EvHbQshCwR27jp+o2OF8kC0K9SwamnFlmlhAAAAAA8I+yEXg9kRGzh1Jeg8YMoovkYx9GFITMEgIAAAAA3ikbgdcUGTV7KP2zxFww2+Rg+RiHEdcQejBLCAAAAAAolY3Aa4uMuC7NQ27nt/BDdVvsF/kx/B7ax3yvLOaZJQQAAAAAPFU2Aq8vkrNQsqCzLBz0ypkoCg8dIvm8ZOEul+xrH98eOePILCEAAAAA4ENlIzCPSM5KGbW83MNjFtGP1W3yXuSnkLODRs3keshindlcAAAAAMAqZSMwn0gWJnKpsWVRYYTc5regONGIZFEuC2hHPO5Z7Pupul0AAAAAgGfKRmBekVzG7IhCRcrtfumZRJGf3x6DIx/jX6rbBgAAAAD4TNkIzC+LC29FhmXRYaRcMi2XTsvbmXY2USRnBeWMqVzSbfQycUsKQgAAAABAt7IR+Dqy2PBWdFgWIY6Qt/EoFL3sjKJILsl3RiHoQUEIAAAAABimbAS+niw+vBUhlkWJo+V1cnLZtbztW10vJ/Kf3KeQRaAsaOW+tvt/pLw9BSEAAAAAYKiyEfi6IlkMydkwyyLFmXIWThZFshjza/inaJSq/d0r8ij8PIo/eVuPAtAZM4GeyX24VZEMAAAAAJhH2QgQ+SHkbJ4riyQf+StkEWeLs2dErZX7lYWpaa/FBAAAAADcQ9kIsBTJWTtXziKaVT6mP1ePOQAAAADAEcpGgEokZxHlsms5W2dZ4GC9fOyy0Paf6jEGAAAAADhS2QjwmYgi0Xr5GOVjZak4AAAAAOBSZSPAFlnwCJab+5+8LlM+FmYGAQAAAAC3UjYC9Ij8FH4NX2k20Z8h7/NP1WMCAAAAAHAHZSPASFkseSuaZPEkZ9MsCyqv6DEjSCEIAAAAAHgpZSPAkSK59NzPb4WVLLDceWZR7tu/RaDgOkEAAAAAwMsqGwGuEPnxrfiSRZhH0ShnGf0dlsWakbLwk7fxKP58CwpAAAAAAMCUykaAu4r8561w0/olPApKDzkrqfrb/1TbBgAAAACYXd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P/bs2PbOoIoCIIKRaEwNGYuke6izTX+DuqAOqMTWGAeAAAAAMCejAAAAAAAAOzJCAAAAAAAwJ6MAAAAAAAA7MkIAAAAAADAnowAAAAAAADsyQgAAAAAAMCejAAAAAAAAOzJCAAAAAAAwJ6MAAAAAAAA7MkIAAAAAADAnowAAAAAAADsyQgAAAAAAMCejAAAAAAAAOzJCAAAAAAAwJ6MsOzn+wYArvuqdxcAAAD4LBlh2c/3+wMA7vqudxcAAAD4LBlh2TFiAQB3OAwBAADAAzLCsmPEAgDucBgCAACAB2SEZceIBQDc4TAEAAAAD8gIy44RCwC4w2EIAAAAHpARlh0jFgBwh8MQAAAAPCAjLDtGLADgDochAAAAeEBGWHaMWADAHQ5DAAAA8ICMsOwYsQCAOxyGAAAA4AEZYdkxYgEAdzgMAQAAwAMywrJjxAIA7nAYAgAAgAdkhGXHiAUA3OEwBAAAAA/ICMuOEQsAuMNhCAAAAB6QEZYdIxYAcIfDEAAAADwgIyw7RiwA4A6HIQAAAHhARlh2jFgAwB0OQwAAAPCAjLDsGLEAgDschgAAAOABGWHZMWIBAHc4DAEAAMADMsKyY8QCAO5wGAIAAIAHZIRlx4gFANzhMAQAAAAPyAjLjhELALjDYQgAAAAekBGWHSMWAHCHwxAAAAA8ICMsO0YsAOAOhyEAAAB4QEZYdoxYAMAdDkMAAADwgIyw7BixAIA7HIYAAADgARlh2TFiAQB3OAwBAADAAzLCsmPEAgDucBgCAACAB2SEZceIBQDc4TAEAAAAD8gIy44RCwC4w2EIAAAAHpARlh0jFgBwh8MQAAAAPCAjLDtGLADgDochAAAAeEBGWHaMWADAHQ5DAAAA8ICMsOwYsQCAOxyGAAAA4AEZYdkxYgEAdzgMAQAAwAMywrJjxAIA7nAYAgAAgAdkhGXHiAUA3OEwBAAAAA/ICMuOEQsAuMNhCAAAAB6QEZYdIxYAcIfDEAAAADwgIyw7RiwA4A6HIQAAAHhARlh2jFgAwB0OQwAAAPCAjLDsGLEAgDschgAAAOABGWHZMWIBAHc4DAEAAMADMsKyY8QCAO5wGAIAAIAHZIRlx4gFANzhMAQAAAAPyAjLjhELALjDYQgAAAAekBGWHSMWAHCHwxAAAAA8ICMsO0YsAOAOhyEAAAB4QEZYdoxYAMAdDkMAAADwgIyw7BixAIA7HIYAAADgARlh2TFiAQB3OAwBAADAAzLCsp/vCwC47m+9uwAAAMBn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6MAAAAAAAA7MkIAAAAAADAnowAAAAAAADsyQgAAAAAAMCejAAAAAAAAOzJCAAAAAAAwJp/f/4DqZBLGV+v5x8AAAAASUVORK5CYII=</LogoBW>
          <Logo>iVBORw0KGgoAAAANSUhEUgAABoYAAAPLCAYAAABy4jv9AAAAAXNSR0IArs4c6QAAAARnQU1BAACxjwv8YQUAAAAJcEhZcwAALiIAAC4iAari3ZIAAKFKSURBVHhe7N2Nmes2sjbaL4QJwSE4BIfgEBzCDsEhOASH4BAcgkNwCJPBvVU+LQ83utRNEuCP0Ot9nnXOGLtBURIlUSgB/H//3//3/wEAAAAAAPAF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LOI/Bp+q/6NOeXznc979W/MJ/Kf8Hv4pfp3AAAAAOB7ZSPMIvJTyP/xZ/hP9TfMY/F8px+rv2Ee+RyHvzzfAAAAALBe2QiziORsgvwf6b/hp+rveH2RH96e48fz/XdQDJxU5Ofw7/Pd/jsAAAAAUCsbYSbLweM3lhmbTCQLgI+ZI0t/Vn/Pa4vkcoGeZwAAAADYoWyEmeSg8WIA+cHSchOJ5DVm2uf44feqD68nkrPCqgKg5xgAAAAAViobYSaRdnbBQy415rokLy7yUVHo4ZeqL68jktePamf/PZgFCAAAAAArlY0wk8i3xQByRdHgReVzt3geP+N5flGRXxfPY8W1wwAAAABgpbIRZpKDxosB5Gdy1oml5V5IZEtR6EEB4YVE8tpR1VKQrR+q/gAAAADAe2UjzCSSg8vLQeRn8tolBphfQGRNsa+SS5FZPvAF5PMUcrnH9jl8p+0LAAAAADxXNsJsIs+uTdLKv/u52gb3EMmCwdrns5J9zQ67sUjOBlv7HP9ZbQMAAAAAqJWNMJscPF4MJK/hYvY3FMnZX6tmkXwiZ4cpDt1QJJd1bJ+vj/xebQcAAAAAqJWNMJvIb4uB5LX+CIoHN5HPRciCTvs87WWmyY1E9j6/irgAAAAAsEHZCLPJwePFQPIWOTvFNWluIJKFuvb56WW2yQ1EepYHtPQjAAAAAGxQNsJsIj8tBpK3ygHrX6rtco7IluXFctnALTNPvlW3yTkieT2h9jnZ4qdquwAAAABArWyE2URyRsJyMHmP36ptc6zIlsJBFvF+CFtnoCj8XSCy9XpC77TbBAAAAAA+VjbCjNoB5Z1cd+hEkZ/fHve1/l1WLLK1oGTJwJNERl0v6r/V9gEAAACA58pGmFEkrxe0HFTeKwe0FREOlo9x2DLr59diG1tmpPwz26jdBmNFeq4n1Pqzug0AAAAA4LmyEWaUg8iLAeVeObDt2iYHieSMki2FvD+q7aTIlpkp+bdmhB0kkrO4RhWF0u/V7QAAAAAAz5WNMKMcRF4MKFf2zChybZoDRLYU8T4s5uS/hS3FCMWGA0R+XTzGa332vL2bJQYAAAAAfKxshBnlIPJiQLmS/77nYvgKCQNFfls8tp/JwsGny79Fti5f9q3aDvtEdr2u3lT/9qAwCwAAAAAblY0woxxEXgwoV/65XklkS2HiIQewLUHWKfLz2+O51url/CKfPf8t15HqFMnZWluW8nv4p+AT+WwWn+UcAQAAAGCjshFmlIPIiwHl0uJvtxYRkuvTdMjHLhw6qyeypej3V7UN1on8kI/h22O5Vj7/j6JQHg/tv7cU7wAAAABgo7IRZpSDyIsB5Wf+HWiO7LlQvuLQTpEty439UW1jjciW6xe5hs0Oka1L96X8++Xr79PZY4+/BQAAAADWKxthVu3AcuG7a5ZE9gxwKw5tFPl0NtdCLi+2+/HNvmHLc/rpNYz4n8jWxzflc/rd7J/IZ9cEiz/7/rYBAAAAgM+VjTCrdmC58FvRJ4tDW5fE+ud6RawT+WPx2H2m+7oykS3XMvq92gbvRfZcU6gspEY+Oya8xgAAAABgh7IRZhX5bNC6HGyO7BnwtgzZCpG8Fk372D3zrnC3V2RtMSpnv5gBtkJkyzWcUj4H5WMb2fVaBQAAAAA+VjbCrHIweTGwXPm76pciWRzach2cZBmyT0S+LR6vjwwt0ESyILV2ybPvlhjkvciW5QDThzOxmr+t7L7OFAAAAAB8ZWUjzCryWWEo/qzu+xDZUhyyDNknIp8+J2+GF2cin17H5o3n8RORtc9j+lZt4yGSyze2fVpm5AEAAADADmUjzCqyZqmr7y6CX4lsKQ6ZNfSB5rF65r9V316RnAXW3lblr6o//yeyZbbQh0WhFFmzPYUhAAAAANihbIRZ5WDyYmD5mZ+qvq3I2msODbsuzmwiawszhz2GkVVFvrYf/xNZe72mVdcFiqxZXlBhCAAAAAB2KBthVjmYvBhYfubTGQ0psnaWxNPrFn11kbWP4api3R6Rnxe381Tbj/9pH6sPrJo9FxlWwAUAAAAAvlc2wqwiQ2ciRNZeV+XT5em+osiqwlDbb6TID8vb+oBCRCEfl8Vj9JHV12nKv130e8bzAQAAAAA7lI0wqxxMXgwsP7N62bLIL4t+H/ml6v/VRdY8H4df36e5vWcUIgqRNbN70uriaGRNwdXzAQAAAAA7lI0wqxxMXgwsP7PqOigpsvYaOa6HUogMfT72am7vGYWIQmTN9YU2LacYURgCAAAAgIOUjTCrHExeDCw/s6kQkX+/6PvM6mW0vpLIKxWGVl0f56uJDD/+I38v+j5jeUYAAAAA2KFshFlFjigM/bbo+8zhxY1XFFlzfZ9Ns032aG6v1Pbh/0TWFIY2zZhr+pbaPgAAAADAOmUjzCqypjC0ddmrNddYURh6onmcSm2fkSJrlgM8vDj1qiJrCkM/V32fafqW2j4AAAAAwDplI8wqsqYwFH9a969E1hSGfqv6kg/NqmvUHLaMW2TNMWEpwCciw68H1PQttX0AAAAAgHXKRphV5KrC0LeqL/nQ/L9fFo/TM79UfUeIrHn+NhU2vpLImsdv0/PX9C21fQAAAACAdcpGmFXkqsLQYTNeZhD57+KxqvxR9Rsh8tfidiqWkftA5OfFY/WMawwBAAAAwE2UjTCryJrrycSf1v0rkd+XfQuuL/SJyLfF4/XM8OJaZE2hcNP1cb6iyGfFNYUhAAAAALiJshFm1g4wV9o+H4l8Niie/56Fj/9U/b+yfEzeHpu/Q/u4tYZf5yey5vpG+fwdtpTdK4usff42zfhq+pbaPgAAAADAOmUjzKwdYK60fZ6JrJqB9CaXS8tl5xSIwttj8dkScq1hs4Yiq5YVXMh9VSAKkTzuP5spt/TfajvPNH1LbR8AAAAAYJ2yEWbWDjBX2j7PRH5Z9lspCwxfdnmySBZk1swQqgxbli/y2UyvZ7Lfj9U2v4JIzhDaWtBLq4/5pl+p7QMAAAAArFM2wszaAeZK2+eZyN4CRxq+NNrdRXKWUPs4bNVdVIv07seXmz0UyVlCa5bee2Z1Ua/pV2r7AAAAAADrlI0ws3aAudL2qUT2zBZq5eyTQ5eWy+2H3NcshvzZyOXAcgbI4TNg3m5red/3yqLM7iXlIj++bWeE36rbGCmS+5vPXT5+7fOX7T+HM46hvTOsln6qtt9q+pTaPgAAAADAOmUjzKwdYK60fVqRHCjfs5xW5ZDiUCSXbNsywyNnP2WR6Ih9GVUUetj1mGWfMOp5e/i1uq0ekdzPLPpsmZGWj/GqwssWkVFFoZT359PnbfH3T7V9AAAAAIB1ykaYWTvAXGn7tCI5W+Ndvw7DlpWL/BB69i8LJ8OugRTJYlN7G2tlIWE5Q+Yh/21TcSj/9q1P/ke1zZ6C0bBl5SJ7r+HzkMXAYcW9yKii0MOnx3rz96W2DwAAAACwTtkIM2sHmCttn6VIFl5yabackfPPEmz5/9/+O2d57B1I/9be1laR3K9RM2JyBkpXgSGSj0m73c88Zi59uFxcJB/z1UvK5d9mn+rfHt7+Jm97y0ydlI/57uXtUiQLV1mgare9R+5P9+yhSB7P7bbXyNdAPo75/P/zuLz975TH6IfHVWS5rVLbBwAAAABYp2yEmbUDzJW2z1aRLFpsvVB/V3EhMuKaR61Ns3JakS0Flrz/w2be9IpsnbnzZ7WdNSIjl2tb2v14RvZciymLiV0FsrTY3lNtHwAAAABgnbIRZtYOMFfaPntFfg5bigu7lpSLHFEUevirus3PRLbsU1cB6iiRLI5sKdhsnqUTOaoo9LBrWcDIltlLQ2YoPSy2+1TbBwAAAABYp2yEmbUDzJW2T49IFhe2FIc2zbiI7JnZsdVv1W1/JLJ2ttAti0IPuW9v+9jud2XzrKHI1pllW+Wxt/WY2rIE4PDnb7Htp9o+AAAAAMA6ZSPMrB1grrR9ekW2FIc2zRqKHDnbZGn1jJBIzpRq+1fyMbltUeghsuX5+/A6RkuRtY9Tr00Fq8jaYlUW/4Y/f4vtP9X2AQAAAADWKRthZu0Ac6XtM0Jk7SyM/1b9K5Ejl5BrrS4uRPJaM23/yq5lzq4QyWsOtftfWT27KrLlGky9VhX2IjlDqu37zOoi2BbNbZTaPgAAAADAOmUjzKwdYK60fUaJrC2YrB3E31JYyBkvv4WcpZJFql/D1tlGa/drzeyazcuuXS2y5vFedU2myNaiXl7zJ4tT+dxl3zyW1s5iSqse78ja/fq16j9Cczultg8AAAAAsE7ZCDNrB5grbZ9RIj8sb+cDnw66R7ZcWyiLCOWSX5EsFK0tMHy6zF1k7X79UvW/s8jaWUOfLq8WyUJP26+Sz01ZkIvk7J4t1yj69FpDkTXFy9ynw5YAXNzOU20fAAAAAGCdshFm1g4wV9o+I0XWDOR/OrsjkrN/2n6VtcWcNcWhT5e5i6ydcXL7awu1ImsLex/OrIqsXa4tn5NPl2uLrJ2J9q3qvxRZM4ts03Wwtmpuq9T2AQAAAADWKRthZu0Ac6XtM1JkTeHk76rvUmTNjJNPt/MQyaXl2v6VDwsVkTXbebll5B4ia5aT+3A2VGTt9aZWzaqKZKFpTWHvj6r/UvP3zxx6bajmtkptHwAAAABgnbIRZtYOMFfaPiNFVhUF2n6t9u+fWL1cW2RtceGz2TBrCkO/VX1fQWRNQe7DpQDz3xd/+8zqol6KDCnINX//zKGzvZrbKrV9AAAAAIB1ykaYWTvAXGn7jNbeXqXt02r//olPrymzFBlR9Ojexp3lvi/uxzMjCkOblmuLdBccI0OKlr3a26u0fQAAAACAdcpGmFk7wFxp+4zW3l6l7dNq/77S9vlMRGHoE7nvi/vxzIjC0KbHKKIwBAAAAAB8qmyEmbUDzJW2z2jt7VXaPq3275+4YsbQH4u/feaVC0O/Le7HMyMKQ2YMfaDtAwAAAACsUzbCzNoB5krbZ6TIj8vbeqbt12r//omt1xhq+1dGXGNoU9HjTiIjimdrHqOt1xhaU7Aaco2hts9o7e1V2j4AAAAAwDplI8ysHWCutH1GivyyvK0nPi0KRNYUKFYXFyJrihXpx6r/Q2TNdv6q+r6CyH8X9+OZn6u+D5FVM3PCqsJeJIt6a/brj6r/UvP3z3xYHOzV3Fap7QMAAAAArFM2wszaAeZK22ekyO/L23pizcyONTNE0qezcyKrZjGF/1b9lyJrix6blrm7g8jax+mz4tna2VlZ7PlwWymyZvm+9K3qvxT5e/H3zxy6FGBzW6W2DwAAAACwTtkIM2sHmCttn5Eia2Z2/Fb1XYqsLVKkLBz858l2voU1+5TWFJnWFj1e7jpDkTVFvU+LZymytpiTz005AynyQ1gzc+zh02JcZM1+bVrmbqvmtkptHwAAAABgnbIRZtYOMFfaPqNE1iwjl9YuIbZmdsdDFhiysJGFoNyPXPJtS/+0agmxyF+LPs/k/pTFqjuKZBGmvQ+VT5drS5G1x8JDPqb5nP389v/XFKmWPp2FliJ5fLR9K4ctJ9fcTqntAwAAAACsUzbCzNoB5krbZ4RIzqRZW4hZVTCJbC0u9FhVWEiRtcWFVUWUO4isnZmzqqiXIlsLcz3WFvXWzkQ77DpRze2U2j4AAAAAwDplI8ysHWCutH1GiKy9JtDqAkyKrJmdM8Kn17p5iKydXZNWF1KuElk7O2fTLKhIzv5pt3GETQW4yNqC1SHLATa3UWr7AAAAAADrlI0ws3aAudL26RXZMrNnU6EkkjM81l4jaK/NBYDIlqXOvlXbuIPIlvtx9OO0x+Yl+yK5VF27nWeGF/aa7ZfaPgAAAADAOmUjzKwdYK60fXpEthSFdl3UP3LkknK7lnuLbJk1lP4It7nmUCT3f+3ycWnXNZOyTzhy1tfqmV4PkdynLcXGocWhZtultg8AAAAAsE7ZCDNrB5grbZ89Ijm4nsWOd9v/wO4B9uy72M4oWRjZXayJrF0+7yGLEdnnh2p7rfy78HP1b0v5N/m31b+1IjkDa88snt3LqkWOKA7lY9lzPG2ZNZTyeRtS2Fts86m2DwAAAACwTtkIM2sHmCttnxRZW4TIwkIOkm+ZcZG6L+YfyQLI1tt95rfqNraIZMFj7fVqWtkvCzRZoFjKxzYLVo/t/l7d9tLb3z+2mf+73WbKIt7efR3x3O0pJD6T92PzTKGlyJ7nLo+9fCw/LcJFnr6WIsttlto+AAAAAMA6ZSPMrB1grrR9UiQHyh9/k7M7ssCQslCRBYz833uLMtmvayD/IZL72XPdmiwG/FRte4/I0ddA+nRWTCSLFW2/UfK+rZqNtEYki3t7C1Rp5Mydn962uUfeh3xN5LH4KOalf2dGtbf38Pj3j7R9AAAAAIB1ykaYWTvAXGn7PER6Buw/csQF/PcUZL5V2+oVyWJHe1ujrJmd0lPg+Miwgt5SJIt7W4tZeWwOK1A9RI66ftWf1e2l5u9KbR8AAAAAYJ2yEWbWDjBX2j4PkZ6ZOM8MLwqlyJ5iyO7r5HwmkgWG0TOHVi/hFhl924cUhR4ie4614YWhFDniuH96rDV/V2r7AAAAAADrlI0ws3aAudL2eYiMnj1xSFEoRXLZrvb2PpPFjiHLkFUiOYtp5Kyr1YWsyMjiRi6HdmRRKB+n9jbX+KPa3giRb4vbGeHpcoXN35XaPgAAAADAOmUjzKwdYK60fR4iy+sM9cjiyJGFhZ5B/MOKCynSew2kpdUzZCKjlpMbdg2fZyJ7inoPP1fbHCG3HUbMvPq72v5D87eltg8AAAAAsE7ZCDNrB5grbZ+lSG9R49DCQmTPtYVahxUXHiJZqOkpgGwuYEV6Zivlvh5WzHuI9M7MOXrWVxb2/gjt7W7xW7Xth+ZvS20fAAAAAGCdshFm1g4wV9o+S5G9M08OLyxEctB+xFJtWVw45Ho1rUg+nlls21rMeroU2TORrUsB5j7lvp31WOxdQq6VS90dPaupp7D34ePZ/G2p7QMAAAAArFM2wszaAeZK26cVWTsgnoWFnCF0eGEhkkWhLAi0+9B6FDuqf1s6vLjQiqwt3PxZ9V8jsqZwlo/R5sJTj8jamV5ri2h5jB7+/EVyv7cU9n6vtrPU/H2p7QMAAAAArFM2wszaAeZK26cVWTNrKAfKTyms5O2ENUWhlNeJyb9fM5B/anEosnaJst0zryJ5/9vtVT4tYIwSyeLKmoLVX29//+ui7SOnPX95O2HNMfVpkbT5+1LbBwAAAABYp2yEmbUDzJW2TyWSM4He9W0cPjAfySLV2tka/16XJ7K2QJIFizOWwFtbFPrw+jRrRNbe1uHFociWa0L9+zxE1s5ay2Pw6Ocv78OawuSvVf9W06fU9gEAAAAA1ikbYWbtAHOl7VOJZDHjsmXJInn7a2eOpNzX74pUkTXFrZT34duy7yiRH8KaokJ6dx/2yG2EtcWYw5Zki2x5/r4rqkTycVt7H458/rLAuGY//pnttEbTr9T2AQAAAADWKRthZu0Ac6Xt80xkzZJyDzlLZci1hiJ5LZ41RamHHLgvZ41E1hZlUhZJhhS5Io/C1pbixrCZL5Etz93Qwkokb3vL8/fvTK9mOzlTp/3bj+Rt/lJta6tI3oct19pa/dwt+j3V9gEAAAAA1ikbYWbtAHOl7fORSBZp3m3jAzmYnn02zUKJZBEgZ/hsKSg8PB2Uj6yd+bS06z6kyON+rC0IPQwpaCxFvi22v0Y+TlnM2lzgi+TjvLWglz5cjjCy9fhLuQ953zfdj8jjPmwpJqZNz13Tt9T2AQAAAADWKRthZu0Ac6Xt85nI78v+G2SBJYskOUifMzBaWYTIbe8pBqUsvnw6KB/Zcp2bVt6H3M8sGFT3Idvz33PG1N77Mbwo9BDZ+9zlfcn7lPctl1Or7ns+r/n8bi2kPHxYFHqI7CkOPeT9yMcg78cR92Hzc9f0L7V9AAAAAIB1ykaYWTvAXGn7rBHZW2A4ytblu7I4tLdwc6TDikIPkbs9d2lVUeghksWhvcW9o+x67pptlNo+AAAAAMA6ZSPMrB1grrR91opsXZrsKFlU2Hw9nkguFbZ3Zshoq2Y7jZK39Xa7d5CzsPYu03eX4t7u567ZTqntAwAAAACsUzbCzNoB5krbZ4tILit25cyNXPZrc1Fh6W0b7XbPtKuw1StvM1xdWPm12re1IlncyyXu2u2eJR+/rudusa2n2j4AAAAAwDplI8ysHWCutH22ilwxOJ8D8j9V+7NHbuttm+3tHK2rMNIrks/dFYWxLIaNfP6yQHn285dL8nUVJdNie0+1fQAAAACAdcpGmFk7wFxp++wVOaO4kts/ZMm1SBZJfg1nzIDKosIP1X5cIfclnFHcy8f2W7UPvSJnPX+59N3Iola7/XfaPgAAAADAOmUjzKwdYK60fXpF8vo1OXj+7rY65PZOuQZP5FFgGF3kyu3l7JzbFIRauW8hi1ajiyv/FPRC9wybz+RtvN3W6OtHZeFsWEHoYbH9p9o+AAAAAMA6ZSPMrB1grrR9RolkkeFb2FMkysJEDsRn/8sKKZG8Dk8Wc/YWGbJf9h9eUDhaJJdnG3HfT79+0kOk5xhMhx+Db7fzobYPAAAAALBO2QgzaweYK22fo0RyqbmcyZGzcZ7Jv7mskPCRSM5EWXMfsqDycoWgz+R9Cp/d9/z32973SBb68vmp9v0h//20YzCS/+dDbR8AAAAAYJ2yEWbWDjBX2j7AedrXY6XtAwAAAACsUzbCzNoB5krbBzhP+3qstH0AAAAAgHXKRphZO8BcafsA52lfj5W2DwAAAACwTtkIM2sHmCttH+A87eux0vYBAAAAANYpG2Fm7QBzpe0DnKd9PVbaPgAAAADAOmUjzKwdYK60fYDztK/HStsHAAAAAFinbISZtQPMlbYPcJ729Vhp+wAAAAAA65SNMLN2gLnS9gHO074eK20fAAAAAGCdshFm1g4wV9o+wHna12Ol7QMAAAAArFM2wszaAeZK2wc4T/t6rLR9AAAAAIB1ykaYWTvAXGn7AOdpX4+Vtg8AAAAAsE7ZCDNrB5grbR/gPO3rsdL2AQAAAADWKRthZu0Ac6XtA5ynfT1W2j4AAAAAwDplI8ysHWCutH2A87Svx0rbBwAAAABYp2yEmbUDzJW2D3Ce9vVYafsAAAAAAOuUjTCzdoC50vYBztO+HittHwAAAABgnbIRZtYOMFfaPsB52tdjpe0DAAAAAKxTNsLM2gHmStsHOE/7eqy0fQAAAACAdcpGmFk7wFxp+wDnaV+PlbYPAAAAALBO2QgzaweYK20f4Dzt67HS9gEAAAAA1ikbYWbtAPMTfwKXqV6T32lf18D1Ir+F6jW91m/VdkeI/Cf88XY7o/xS3RbAVxH5cfGeeCf5efRr+CX8VO07AMBXVzbCzCL5f4AX1r6ugetFcjDu3et1gz+r7Y6Q217czgiH7SvAq4j8tHhfvLv8HMhi0Y/VfQEA+GrKRpjZ2xcD4IW1r2vgepFbFoYivy9uY4S/wn+q2wL4SiKvVBha+jt8C97LAYAvq2yEmb19GQBeWPu6Bq4XuV1hKJIDf+3t9FAUYpVIDpjvUm0P7ujtmF2+R76a/4Zv1X0DAJhd2QgzW3wRAF5U+7oGrhe5VWEokteWaG+jh6IQqy2Om83abcFdRV69MPSQn1/e3wGAL6VshJktvgAAL6p9XQPXi9ymMBTJC6LnL8Hb29grlx0yaMhqi2Nns3ZbcFeRWQpDKT8zXH8IAPgyykaY2eLkH3hR7esauF7kFoWhyA9hZFHIYCGbLY6fzdptwV1FZioMpXy//6G6rwAAsykbYWaLE3/gRbWva+B6kcsLQ5H/hFzyrd32XopC7LI4hjZrtwV3FZmtMJT+qu4rAMBsykaYWXPiD7yg9nUNXC9yh8JQ7z4sKQqx2+I42qzdFtxVZMbCUPpW3V8AgJmUjTCzSH6BAV5Y9doGrhW5tDAU+X2xrREUhditOZY2abcFdxXJ87J3x/AE/lvdXwCAmZSNAACwReSywlDk22I7I/xS3Q6s1RxPm7TbgruKzFoYSj4HAICplY0AALBF5JLCUOSXxTZGMBhIt+aY2qTdFtxVZObC0B/VfQYAmEXZCAAAW0ROLwxFfgx5LaB2W3spCjFEc1xt0m4L7ioyojD0V8jPj73+DtV2e1lODgCYWtkIAABbRHKAbjmottWmwlDkh6AoxC01x9Ym7bbgriIjCkPd146M/Cfk7NHRRSLXmgMAplU2AgDAFpHTCkORHATMX5m329jr9+p2YK/m+Nqk3RbcVeQWhaGHSH42/P623RGG7RsAwN2UjQAAsEXkzMJQ720tKQoxXHOMbdJuC+4qcqvC0EPkj8X2e/xcbR8AYAZlIwAAbBE5pTAUGflrcEUhDtEcZ5u024K7ity1MJQzh0YsNfprtX0AgBmUjTCzSH6BAV5Y9doGrhU5vDAU+bb4+14vVxSKPN4Hfw6/PrF8v/xPtZ2ZRH58u6/PHodLHoPI4zjbrN3WXUQej3Vey6V9vPOYzH/7oeo7q8jjMcn3puXjcenxd5a3+/jvsbvTIed1kRE/IrjFteciz157+d//HGtVP64XueVnFACkshFmFsn/A7yw9nUNXC9yaGEokgNgbZ+98vpEtx6MiTwGkvJx7f3le24jB0nzMXzpgfvc/5CD8FuOt7wgfd7/05aFervdXdptXSWSA5qPY/Ddfn4gj9fsk8/TVBfvj+RMlHwd5VJla1+X+Xf599lvqkHgSL5Ptfd3q6MKQyM+M04vuETyGMtCa75nbb2W3uO97uXf61t5f97uV96/fH/J+9re99+qvmeKvMRnFACkshFm9nbyBbyw9nUNXC+ydfC49bQwFMkB6hHLAqXbFoUiOciag0Oj7usz+RjkwNXwxyGShYT29tZ6umxT5PHYtH22ysc293H3fY+MGAwfYfigdSQHNfPxaQdde+S2DjneWpGe5+aj4y8fl1scf3cSuXNhaMS+nVbYjIx6j1v6pyBZ3d5oi9vc6rMfheTjsvb8Ys3M457PqKfHav5bGHFtq3/eI6rbAIDRykaY2eKkC3hR7esauF7kkMJQJAdkpy4KRfJX0CMH4tcaPkj9tr32dtZ6NxgWyed/1IXkl/Lx3jUgnf3etnG1YQPqkVGFj48cXhSJ9Dw31fGXszeOeFzysXj52QGREa+FuxaG/lttd7RI7mfv5+dn8v3u0ALR4ra2+uizf+vjcnphKHLkZ9RUMy4BuJ+yEWa2ONkCXlT7ugauFxleGIrkoOzWpXSeuV1RKLJn4OsIwwagIsMKQ5FcTmlUUfCZzYOlkakKQ5F8zo5+nJcOK4pEhhWGIrmt2x1/dxIZ8Vo4qjDUu5Tcodehi1zx/p+3d0ixYXEbW1Wf/fnc7XntnVoYiuzdzy1e+j0CgHsrG2FmzYkW8ILa1zVwvcgRhaFRg2Y5cHOr6y1Ezih6bNU9ABUZUhjK/71oP9qm+x2ZojAUyYHpUYXXPfJX9kOLtZEhhaFIb1Fhi5cd+I3cuTDUO9PrkP1KkVxa8ar3/7zd4cfcYvtbfffZH+l57Z1WGIr8tmg/mmsPAXCIshFm1pxkAS+ofV0D14sMLQxFRi3flINgt1qOJXLmoPNWvcWG7sJQ5OglzVqbCoeRly8MRUZet6tHFqaGvT4j3YWhyBWvz5dcMipyy8JQJIue7e1s8WmBYY/IUUsT7vFbtY97Ndve4t/HOtJ7PJ1SGIrc+jMKANYqG2FmixMs4EW1r2vgepFhhaFI/pq6/fc97lgUygH5dj/vJB+z3bM4Il2FoXBV0Wz1QHDkpQtDkbvNVhv2Oo10FYZCPjbVvx3tr+r+3F3kroWh3plwwz83IiOXRh1l2HJ5zXa3+Oe9N5KPT+/70uGFoXD7zygAWKtshJk1J1jAC2pf18D1IkMKQ5FRgy53LArlwFdez6fd17vZPVgY6Rl0y6XFrixYrBqgzr9b9LnS5gH1yF1mCrWGvF4jPc9NzgK48rF5uSXlIrcqDEVGFF++u9bUCJE7FoUehtzfZptbPD778/2//betji4M9fQdYXgRFYCvrWyEmTUnV8/k4NasRnwpyW1U24YRqmPuO+3rGrheZNXr9wPZf+Sg9e0GWSOjB5WyyJSP2xHFpl3L1kSuHjjr8Ud1n1qRlywMRe5aFHrI88uuaw5F7vLc7PFys4YitygMRXLpuHzv6T2+h82gWYrctSj00H0Nm2Z7W+Rn2KjX7dGFoasdcnwC8HWVjTCz5uSq1PaZTaR3CZEcgPKLJQ6xOM6eavsA14v0Fobys2XkoPWtBlkjI5bJyf55wetyZkW2h1yGb0Sh6Ft1G5+JvPKgW/q0MBF5ucJQ5M4zFpZWFeeeibxyYSi91HVEIiMe794fnI0qjB9VFBp1PZq8r/n+mrNq83HP9/r8PBhx//OzpevYW2xrq8fzX/3bVrMXhlJX8RwAlspGmFlzYlVq+8wokgMEvVP288uIk1OGWhxfT7V9gOtFRg3sjDR8SaC9Ir3XTcrBxdWfuZG8vZ5C1K7CWuTVB90+nWkWecxO+Ei73S2q7VVWD+RG8pytvZ0eORj9GJgfWdBNu4qSKfLqhaHd9/0KkVd/vB9+q+5fr0jvNavytZWv9Q/f+yP5PPR+BvcWZdvtXeErFIa6Z3cBwEPZCDNrTqxKbZ+ZRcwe4lYWx9ZTbR/gepE7FobSLa4zFOl5fHb9kj2SM4jaba3Wbm+NyJGDbstiRBpdkEhDBoibbW7SbqtXpOs4WMjHPGcrvBukjmSxbNRstXxed/3wKHJkoSL36+jjr2tw/myRVy8MHfY9JtI7SzRn0myaxRPpff/d/Vg027nK1YWhl/mMAoBUNsLMmhOrUttndpEhs4eqbcNWzXFVavsA14vkIMi71+sN5ODa5bNbF/uzVdeSeJGeQbDNg4SR0YNuObCW2ywHSLP97d9HDcB9OrC4RrPNTdpt9Yr0vjbzsV09kyUy4hjYWwwdXahYc/yNKoilv6vbuavIqxaG8vk69Dp0kZ4l5HZ/bkWyeNtub63d73/Ndq5yRWHon/fH8FKfUQCQykaYWXNiVWr7fBWR3tlD+SXmFr/M5nUtjqen2j7A9SJ3LQylS3+8EOkZPO1aNiaSg1LtNte6ujCUP1pZNTiafxdGHIP/rba/VbPNTdpt9Yj0DtzneeHmc7tIz+D0w6bZEikyslCRx9OW42/ItWTabd9Z5FULQymP7XzOhs8YivS873b/mCHSs3Tkrsej2cZo+ZjkfcrvqnnM/fP4RHI2ZP53vt/kv3/6WR8Z+Rm1eonX/LuQ96PdxlYvVTwG4N7KRphZc2JVavt8JZH8ItM7sHKbazrweppjqdT2Aa4XuXNhKA0f/Fsrb3uxH1tcXaTY/Iv6yKhBt70zRroH3tpt7tFuc4t2Wz0ivTPCdxcmI73HwuaCbmRUoWLXkm7Zb7GNvTYXxK4SeeXC0FK+bwz7jIj0FAmH/MgusncW295jv93OCPl6Gvqjw8hln1GRIcWhdrsAsFfZCDNrT6wqbZ+vKNJ90epg9hCbLY6hp9o+wPUidy8M5SBZ16+wX9XiMdhq8w89ss+i/167l8+L9PxS/6H7OGm2t0m7rb0ivY9F9/VuIj2DoJsLo5ERhYrd7xWRfMx7l4y6rIi9Ve7rYr9nsHoGyDORntfdroJ4JdIza2/zY9D075WvoUNeB5GrP6O6r/nWbhMA9iobYWbtiVWl7fNVRcwe4nTN8VNq+wDXi9y9MJS+3PXwIj2DlFcVhroGBCO9sza6BySb7W3SbmuvSP7I5932N+ieuRLpLRxsmrEUGVGo6Lr2TKR3STmFoWtlMXN3cSjS87obOlsssrdIuWe2aLuNvfLxP2zWXOQOn1G950svM6sQgHsrG2FmzUlVqe3z1UVGzB5yAssqi+PmqbYPcL3IKxSGUtc1e15NpGcQ7IrCUPeFtSO917eZpTDU85ocOXOhZ9bQpv2I9BYquq/fEcnroLTb3UJh6Hq7i0NvfdvtrbF7Fsozkb1Fys2zBZv+e+X3zUO/M0bu8BnVW7R/mfcIAO6tbISZNSdVpbYP+bB0zx7KE/1v1bZhaXHMPNX2Aa4XeZXCUH4edS0V9CoivQWSKwpDXbM1UqR3qZ5ZCkPvtr3BsAJqpGcQdFOhJtJbqOg+V43kdUTa7W6hMHQPmws1kZ7nfvgqC5G9nwF7lnFst7HH4T/ciNzhM6r3daMwBMAQZSPMrDmpKrV9+J9I96+sgtlDPLU4Vp5q+wDXi7xKYSh1XzvlriI5MJmDgSOejysKQ0POEZptbvXyhaFI18Bju70ekZ7lDNPqYyLSO+A66sL/7Xa3+GqFoZzVku8be/0W8v0urw1Vbb/HpvfASM9sseHPe25zsf2tNr0Wmr57dM/EWSOSx0x721sM+WFJs82tFIYAGKJshJk1J1Wltg/fi+QvcXuWBTF7iKcWx8lTbR/gepGjC0P5udOzrGnrpZeUi2QBKAf9sgiUA115XZ3RA6NnF4Y2/0r9mWa7W81QGOqZpTN8gDbS89pd/Xzk3y76bdZub69Iz3nyVysMDbu/kSxC5rE/8r1wS2Gy5/1v+EzWSE9RdtPMmKbvHqcc95Ge56h7qcmHZrtbvcx7BAD3VjbCzJqTqlLbh1qk9xdXZg/xzuL4eKrtA1wvcmRh6J/rPYTedfmXcqD61p9BkUfxJ+93fubmY3x0AW7p7MLQsIJEs92tugfdmu1t0m5rj0jP8/Bbtc0ekZ7jdvVxGOkpVAy7xkuk5/4qDA0Q6f2e8rD6OleRM9+fj7Z1tlTbf4thBZfPRHxGAcCbshFm1pxUldo+PBcZMXuoe61m5rE4Np5q+wDXixw1IJa//P73l9SRns+c1ilL16wVyUHWHLTK2T8jZ0ft9cqFoUtnbDTb26Td1h6RUwoxa0Vyua/2dtY6qzA08vhTGFrvsPsb6b3O2sOq2TyRmQpDm14PTd+thhejn4koDAHAm7IRZtacVJXaPnwu0vurvBwE+xIXA+dji2PiqbYPcL3IEQNiWRz57joH+d9v/zbKpUubRvKaFHmNjTsUglqvXBi6dGC+2d4m7bb2iNyqMBHpOS62zNhQGDpR7utiv/c69P5G8jtGe5tbrfoRW+SO7+N7nVkYOm1p14jCEAC8KRthZs1JVantwzqR/HLYs6Z3fpl66Ws+0G9xPDzV9gGuFxldGHpXFFrcVu+PEZbydk5fUi6Sv2Q/4mLpIykM7dRsb5N2W3tEZioMrT4uIgpDJ8p9Xez3XkcXhnqus/PwR7XtVtPn1W1a3q3pu9Vpx3xEYQgA3pSNMLPmpKrU9mG9SF4PoWe5kGT20Be2OA6eavsA14uMLAw9LQqlSH7WjCyqDLu2yGcivUuwnklhaKdme5u029ojojC0ncLQRrmvi/3e6/D7G+l9z11VJGn6vLz2/n2k7bvRacd8RGEIAN6UjTCz5qSq1PZhu4jZQ+yyOAaeavsA14uMKgx9WBR6iIwYkFwafl2VVmTU9S7WyiXqcqm66t/WUBjaqdneJu229ogoDG2nMLRR7utiv/c6/P5Gen+0Fpupt73U9nl17f37SNt3o9OO+YjCEAC8KRthZs1JVantwz4Rs4fYbPHcP9X2Aa4XGVUY+rQo9BDpHuxrrL7trSJnFIXyBxn5ufkt/Ls8XqT9u7UUhnZqtrdJu609Ij33f/gPcyI9x4VrDN1U7utiv/c6ozDUc/w9rPnBwt2XB92kvX8faftupDC0jcIQAEOUjTCz5qSq1PahTyS/NPZ8Ucq+ToC/iMXz/lTbB7heZERhaNUFvh8i+QOEnGHUbmevQ5aUi+Tyce1t9cr7nUWgHOTKz9mnP6KItH3XUhjaqdneJu229oj03P/hs+ciPUXc1fsTURg6Ue7rYr/3Ovz+RkYUhj7dz0jP8559b6W6j89E2vuzxWnHfERhCADelI0ws+akqtT2oV8kB+9yAOvd471BDiqYPTS5xfP9VNsHuF4kB5LevV432DXgEulZKq1yxKD4qGsK5XZyNtCmmU1vffd45cJQzw9Sugfdmu1t0m5rj0jP8/Bbtc0ekZ73h2/VNisRhaET5b4u9nuvw+9v5BUKQ4fNWD1Dc1+2Ou2YjygMAcCbshFm1pxUldo+jBPJAbyeX3ebPTS5xXP9VNsHuF7kksJQivT+8KA17HMmMqJwlQWhXfsUyR9mtNtb65ULQ+22t+h+/pvtbdJua49IFhDfbXul4TPnIj3nfqufj/zbRb+tFIY2yn1d7Pdeh9/fyIjPiE/3M9Lz/vcyz3uluS9bnXbfIz6jAOBN2Qgza06qSm0fxoqYPcRTi+f4qbYPcL3IlYWhH8LIJeXyRwhDPmMivZ93q6+vUon0DNwqDO3UbG+Tdlt7RHoH7IedY0V6l1JcvS8RhaET5b4u9nuvw+9vZMTnw6fHYaTnWnKbllK9m+a+bKUwtI3CEABDlI0ws+akqtT2uZtIfsF+6S8PKWL2EO8snt+n2j7A9SKXFYZSpGeGRGXIclrNNrfqHoSKKAxt131u0Wxvk3Zbe7Xb3WjYeWak55j4u9rmMxGFoRPlvi72e69D72+kp1jzr3a7lUhPEXT4Eo5nau7LVqcd8xGfUQDwpmyEmTUnVaW2z1ki+WUiiyV5wvrwc/F3jy9hu5eWuYvIiNlDw68HwXWa57bU9gGuF7m0MJRyG4vtjdD1GRvpnSnxQ7XdLSI9BTOFoZ2a7W3SbmuvSM/51cjnoud6T5sGyyMKQyfKfV3s916H3d/IqNmkqwuUkb23t6kIejfNfdnqtGM+4jMKAN6UjTCz5qSq1PY5UiS/sPwe2i8R+d/lrzUj2Wf5t/nFv3vw6EqR/DVfzxe3LJK99EVb+T+L5/Sptg9wvcgdCkPt52Ov/FzavaRWpGfQdMh1XiK59Gq77bUUhnZqtrfVqGUMe2dKjHgcevfh3Q+kPhJRGDpR7utiv/c65P5GsjDfU5Rc+qO6jUokv9e1/dd62e8yzf3Y6rRjPuIzCgDelI0ws+akqtT2OUrk2YlpDkR9+MUgkoWQtl9ub9ia8GeL5IBe78Ci2UMvrnk+S20f4HqRywtDKdIz6FNZPSDYilw+ABWpzhfWUhjaqdneVkMG/SI5K7vd9hZdz0ckb79nYH7zDIqIwtCJcl8X+73X0Psbye8Toz8HvlW3VYn0FEO7ril3peZ+bHXaMR/xGQUAb8pGmFlzUlVq+xwh8tEveD/9dWTk2a/Rsqi0+svLHeX+v92P9r6tZfbQC1s8j0+1fYDrRW5RGEqRnmJIZdOshYfIpQNQkd4ZVApDOzXb22rY4HBua7HdPXafU0Z6b3vP8acwdKLc18V+75Xn/bmdHrmNfO8Z/d7/sGllhkjP95hhz39k7/vx5h9ENP23UhjaRmEIgCHKRphZc1JVavuMFskvMO9u982qE87IZye1+QvNlz1pjJg99EU1z2Gp7QNcL3KnwtBHn7N77FpSLtIzANW9lFzkioF5g24h0jMwnIacw0VGLK9YLm38kUjvsbf3Ndfz2lcY2ij3dbHfs9r8XhzpeR/M73DdK0BEeq5xt+c1325ji9OO+YjPKAB4UzbCzJqTqlLbZ7TIRxcDXvWr5Mjak9r8Yvqy1x+K9M4eeun7/xUtnrun2j7A9SK3KQylSM+1dSp7fkHde32V3Z9fkZ5BwQeFoZ0iva+HlI9l9zlMpLdIk/L19OlgdSQLUR+d566168c9EYWhE+W+LvZ7VnuKJLmMYs/3l5z5tLs4FMn3/723/99qm59ptrGVwtA2CkMADFE2wsyak6pS22e09vaW2r99JrL1pDYHBbp/fXaFSA4y9CwNkV+MXnp5va9k8bw91fYBrhe5W2Go9/omlU2fJZHeQdNd1zeK5H0fsaSSwtBOkRHFkYc8j8nX11K2rdrPSJ5H9QxSP+Q2skD03e1G8nj7OYwoQKXdMyYiCkMnyn1d7PeMNl/n6iHS816Ydq3+EOn9Ud3eomy7nS1OO+YjPqMA4E3ZCDNrTqpKbZ/R2ttbWH2yGdlzUptfEnad7N9B7vvb/dgrv6SbPXRzi+frqbYPcL1Iz0BoGloYSpHRg5b5Obr6cySSA+btNrbaWozKX4qPus6GwtBOkd5zljVW72fkjP0ZZdc1vVJEYehEua+L/Z5Rz7E46scJeSx9uB+RvK2codr7OdxTlG23tYXC0DYKQwAMUTbCzJqTqlLbZ7T29haOLgw95En/7i86V4r0DnjloJ7ZQze2eK6eavsA14vcrjCUIiNnbqRN+xkZUaTJx/bDgaBIfj6OmrHxoDC0UyRn0LTbHW3TfkZ6X6Nn+K3a97UiCkMnyn1d7Pdsfq/u8xaREUt6LuVxlbP28n025Xv+yNd1TyGs3dYWpx3zEZ9RAPCmbISZNSdVpbbPaJFnvx5bfXHTSM9J7cOnA013Fem9/3nfzR66ocVz9FTbB7hepHdw6qjCUP6SumdZncrqHxhERnxeP+T5Qz7Ouc2UA4T536Pv34PC0E6REbPFPrNpPyOjZjAcZfNF/lsRhaET5b4u9nsmWdAfsgR3JJd2a7d/R71F2XZ7W5x2zEd8RgHAm7IRZtacVJXaPqNFPvpF76ovIZGRA025P2WRJJKDCPmFJm8vlyi4zXWKIiNmD73kzKmZLZ6fp9o+wPUitywMpUh+frW31+vH6rZakby+S9v3VSgMdYiMnq3W2ryfkTx3OqqQ2GPIQHxEYehEua+L/Z7FsKLQQ2T0bM7RRhRl221uoTC0jcIQAEOUjTCz5qSq1PYZLfLRINEvVZ9WZGRhKOUgQW7z3y9C+b9DW3jJv1u1j2eJ5C+ml/u4VQ7c3Kbg9dUtnpen2j7A9SK3LQyl3P7itkY4e5bvXj0/oNj8nEQMur3J7Sy2eYRd+xm5W3Fo2EB8RGHoRLmvi/2ewWHfCSJ3LQ6NKsq2291CYWgbhSEAhigbYWbNSVWp7XOEyLOT0lUX/YwcNciUt/9P4Sfy0dIH//7dVpEckHgsf5PyS1je1u4vJZH8YtqzPIrZQzexeE6eavsA14vcvTCUP8oYPRi+akZNpPqhxRn+GfALez8fN/+KPGLQbSEyuiC5tHs/I/l6uOKYbA0diI8oDJ0o93Wx368sPxsOvwZp3sbb7d3FsNffYpt7KAxtozAEwBBlI8ysOakqtX2OEnn2y7FPL3YaOaow9JCDBWsGkvKL76qT00gOTuUXkHYbD12zkSK5fbOHXtziuXiq7QNcL3LrwlCKHDEot3ZJubNnaeTz8c/n2dv/bv99leV9WCNi0G0hcmRRsGs/IyPOm3psXqrwMxGFoRPlvi72+1U9XVL7CJHeH7ONMvT112x7q9OO+YjPKAB4UzbCzJqTqlLb50iRXcWhSH6pOHOA6TP5Bfjp4Fhky8BI11J1kd4vXPm4mj10kcXz8FTbB7he5PaFoRQZPUifnzerflAQyeLQGQOC3w34RXoG/zcNQEUMujUiRxWHhuxnbiecOVD94Tljj0hPoUJhaKPc18V+v5I83vO96rSC0FIk3xOO/pHfM4e8/hbb3+O0Yz7iMwoA3pSNMLPmpKrU9jla5NkvmHMQ4ekXlkh+qfhoBs4Vyl/dRbaehHed8EZG/Ao274vZQydbPP5PtX2A60VepTCUxZn2tnv9Vt1WJXLkZ3c+B9VncM9MqdX3LUUMuj0R+SWMLMAM3c/I6P1r5XntoT+8iSgMnSj3dbHfd5fPSb4/HVKU3COSSzrm940zfuyX9/+wY2txO3ucdsxHfEYBwJuyEWbWnFSV2j5niORAVfVr0k9nr0RywOdOs4fSd0WVyNb9+2N5H/eK5BfWnscmB0icfJ9o8dg/1fYBrhdZXjtuj00FiB6R/Nys9qHHpl+eR/LzaUSBKD/jyh9lPETyHKPa5zU+Xd52KZLFhWo7aww7BprtbnXowHFuP+TgZN7W3nOUPGc8atZNPoejipeP4/OUc6lIz7E+8vjreT+8TeHiM7mvi/2+izx28/WV8n329o9nJH8wkK+70TML83tMHouHPwaR6rlY67TnKOIzCgDelI0ws0j+nw+1fc4UeTbL5cMT0chdLiK8lIMBOfi269eE7X3cKzLi19n5vJg9dILFY/5U2wfgVUXy8zs/K/Nzas1sjfxszYGhfwY9q23yeiJ5HOT50jOnDwRG8vzp5/AociyPw2ccn9Ah0r7uthSP87tgfpbkZ4riAQDwobIRZhZZnjyX2j5ni+QAQDU4lF8OPixORPKLeNtvhNxuflFJW29jb1Fm6BeaSH7J2vLlqmX20AkWj/dTbR+AmUTyV/iXFwag0hyXjk84QeRp8bj6ewCAz5SNMLNI/p8PtX2uEHk2yyULGx9+AYjkgNLI2UPfitvIX6K1fzfa8C86kWeP6xZmDx1o8Tg/1fYBAAAAANYpG2Fm7QBzpe1zpUiug1zNcvm1+vuHSBZAni1Lt1VZBGn+Zrj29kaKjJg95NexB1g8xk+1fQAAAACAdcpGmFk7wFxp+1wtkksHVGu7r1laLpcYWHPNgqfabT60fzfYn9VtjhQZMXvowwId2zWPb6ntAwAAAACsUzbCzNoB5krb5y4i1bV9Pp25EuktgPxSbDNnMrV/N9Jp62VHclm8ntlDuWyf2UODLB7Xp9o+AAAAAMA6ZSPMrB1grrR97iTy7PpB764D1IrsXT4t+/y82E7OQuoppHzmXSHqaJFns7K2MHtogOYxLbV9AAAAAIB1ykaYWTvAXGn73E3k2fWDclbQZ0vL9cweymLQkQWhlEWvLDx9eD+OEjF76GKLx/Kptg8AAAAAsE7ZCDNrB5grbZ+7ilQzdz5dWi5FsgCy7Hc3eb9y6bzTC0QRs4cu1DyOpbYPAAAAALBO2QgzaweYK22fO4s8mwH06XJskeqaRXeTha7Tl5ZLkd7ZQ1lc+qHaNs8tHr+n2j4AAAAAwDplI8ysHWCutH1eQeSX0BYxfg9PZ9zkv4WewseZskD073WOzhJ5dk2ntfLx/fT6T/zP4rF7qu0DAAAAAKxTNsLM2gHmStvnjiLvrsMTqZZA+/CaN5EsHi3//u7y/v1U3ZcjRXpnV5k9tNLiMXuq7QMAAAAArFM2wszaAeZK2+eOIlmoyFk074okb/+2vE85a6Vcji1y92sNPZOFlk+vpTRS3l4we+hgi8frqbYPAAAAALBO2QgzaweYK22fO4osiz+/Fv9eFTF+L/4uZx4t/+bV5IynU2fiREbMHnq6xN9Xt3icnmr7AAAAAADrlI0ws3aAudL2uaNIW5zIItB3BZJIXkPot/Dv3y3//e1veoscd5H387RiS2TE7KHTr5n0ChaP0VNtHwAAAABgnbIRZtYOMFfaPncUqQo65VJlkZwVlP8W//nu3/7I9knkfczH5cwC0XeFtx3y8Td7aGHx2DzV9gEAAAAA1ikbYWbtAHOl7XNHkY9m+rwrNuR/h++Wkntr+6dgNJmyQHaUSBbe8npP7X6slftr9tCbxePyVNsHAAAAAFinbISZtQPMlbbPHUU+WwIuiw0/VX0fInl9nrbfTLJY80t130eLvFu2bwezh8Li8Xiq7QMAAAAArFM2wszaAeZK2+eOImuvDZTFivbaQz+EmZaQ+0xeC+jH5WNwlIjZQ50Wj8VTbR8AAAAAYJ2yEWbWDjBX2j53FPm23OcVsjjy59v/r/59dllwOas4NGL2UPb/krOHFo/BU20fAAAAAGCdshFm1g4wV9o+dxXZWhz66v6uHsejRH4OWZBq92OtnHn04XKAM1rc/6faPgAAAADAOmUjzKwdYK60fe4s8mP4qrOA9ji10BLJ2UO9y/Z9qdlDi/v9VNsHAAAAAFinbISZtQPMlbbPGSJ5zaDvrgW0VmTE0mVfxa/VY3i0iNlDKy3u81NtHwAAAABgnbIRZtYOMFfaPmeIPJaFywLRrtkhkd7iw1dwSWEoRcweWmFxX59q+wAAAAAA65SNMLN2gLnS9jlL5M+3fdg9OySSxYfHdnjvssLQQ6S3gJdLB/5YbXsGi/v5VNsHAAAAAFinbISZtQPMlbbPaJEs3ryb9RH5ISwLBr+1f7NWJGcgmT303uWFoRQZUcC7xX0ZrbmPpbYPAAAAALBO2QgzaweYK22f0SJZFMhZQe+WjYs8lpR7+H3571tEfgw5u2S5va8uH49d13I6QqS3gDfd7KHFfXuq7QMAAAAArFM2wszaAeZK2+cIkVxOLP9HFoh+bv6tvQ7N7uJQiuR1aZbb++qyEPOteqyuEMmZYmYPvWnuV6ntAwAAAACsUzbCzNoB5krb5yiRZQHo9/DP7KH8/2E5i+SPtu9WkZ+CpeW+l8UYs4duZnF/nmr7AAAAAADrlI0ws3aAudL26RXJ2UG/FO2PJeUet50D+4/i0GNG0bCZIJG8vXY20leXhZjvZmxdKTJi9tBtZkPt0dyXUtsHAAAAAFinbISZtQPMlbZPr8ijAFQtG5czeZa3n4WKR3HokNkfkd6ZKTPKgtl313u6UqS91tRWt5oNtcXiPjzV9gEAAAAA1ikbYWbtAHOl7TNC5MfFbXxXhIi01wAqrykUyWLBkBlEkdyfnKG0vN2v7m6zh3qfo7w/Lzd7aLH/T7V9AAAAAIB1ykaYWTvAXGn7bBUpZ2pEfs3tv8lB+39mBEWWS8rlTI/vZq7kf4e8BtGj77CZIJG2KMX9Zg8tj5s9Xmr20GK/n2r7AAAAAADrlI0ws3aAudL22SqSM3tyMP6n4t/aGSD/XHsokkvK/Vb8fRaF2j5/tn/XI5K3vbzWEWYPXWaxz0+1fQAAAACAdcpGmFk7wFxp++wRycJQ/o/vZmtElkvKPbwrIC3+Ngf0279P/xSURolkASpnyrS389XNNnvoVvenstjXp9o+AAAAAMA6ZSPMrB1grrR99oj8EB5Fnfz//xZyIuWSckuRX97+/ZnsN3yAP5K3+6wY9VXl41EW764QGTF76DazoVqL/Xyq7QMAAAAArFM2wszaAeZK2+czkbz+T7VsXC4pt9z2v0vFRXImUQ7uv7v2S2TtdX+Gzhp6iGRRq6fwMKt8Xm4x2yb3421/2n3c4pazhxb791TbBwAAAABYp2yEmbUDzJW2z2ciP7/1zYH27wo9kceScg+/v7XnwP53g/Jvbe3ff+SPZf/RIr3Lls0or8V0p9lDvdeHut3socW+PdX2AQAAAADWKRthZu0Ac6Xts0bkcX2eHGj/9yL/kSz2tEuzVUvH7Vke7O92O6NFegsPszJ76CCLfXqq7QMAAAAArFM2wszaAeZK22eNSFsA+negPfKYUVTOznj797Z4tEq7rSNE8r49Cl/8z4yzhy6/P4v9eartAwAAAACsUzbCzNoB5krbZ61IDswvt5UzgB7FoZzRUc0U6lqurd3ekSK7C1iTu9vsobzmVbuPW1x6fxb78VTbBwAAAABYp2yEmbUDzJW2zxaRdkmvv5783YgB/HTqDI/ID2HLdZC+ipyp867wd5VIbxHvstlQi314qu0DAAAAAKxTNsLM2gHmSttni0gWfJbLef1W/E0WV7ZeT+iZqwbvu2Y6TezX6vG6QmTEEoCnzx5a3PZTbR8AAAAAYJ2yEWbWDjBX2j5bRR5Lyv1S/NuPYeRybD+0t3GWSN6XnmvazCqLfmYP7bS43afaPgAAAADAOmUjzKwdYK60ffaIvJtlEfkltz9Sextni+SslFGzn2Yz3eyhatujNbdZavsAAAAAAOuUjTCzdoC50vYZITLiekLvtLdzhYji0HOzzR46/P4sbuuptg8AAAAAsE7ZCDNrB5grbZ8ekSya/PnY9mB/Vbc5WiSXxstrCuWMkywq/F78Td7PkUvkzeZOs4fyGle9x+Rh96e5nVLbBwAAAABYp2yEmbUDzJW2T4/It+W2B/ujus0ekSzw5KyS38JHxYOqOPS4thK1u80eymPzdrOHFtt/qu0DAAAAAKxTNsLM2gHmStunV+SoZda6Z21Efgx57aNc6u7v0N7GR97dfuSQJfMmkoWYb+3jdpXI7WYPNdsutX0AAAAAgHXKRphZO8Bcafv0imTx5d3tDPBTdXsfyT5huSxcu82tvtuHSBYaLCn3uSzG/LB87K4Uuc3socU2n2r7AAAAAADrlI0ws3aAudL2GSEyfEm59jZakbXLwvX4u7hds4bWmW320JD7s9jeU20fYH6RfI/KHzfk52n+wOGZ/Nzb/MMJAAAA+CrKRphZ5N/B5WfaPqNERhZn/iy2n4Nmj2Xhjlq+rvJLsR/t3/Dc3WYP5cBqu49bdN2fxXaeavsA84k8Zrj2fHbmEqn5mZifjbd5nwVgnEiuzpCfGXv8p9om95DPz+K5upJzCACmUzbCzCL5fz7U9hklMnKZtfzFdJ4o5/8ftSzcXtWsoTMLUzO42+yh/ILd8xzuvj+LbTzV9gHmEMnBlyzkHPWZlu9r+blpgAdgEpGeHxCYYXpj+fwsnqs7yR+e5HGX5yz5IxbHEQAvp2yEmUWWJ3Slts9IkVFLyvV8ATrCd9eXiYy6n19N12yb0SKnzx5a9H2q7QO8tkjO6MlBlnev9wPljyoM5AC8uIjC0KTy+Vk8V68gj8V/fsBZ3R8AuJOyEWb2dsL2obbPaJG7FXVG+LW5jznjpP0b1slfyv+8fDyvFBkxe+i75QY/suj3VNsHeE2RKwpCrfxMNjAI8KLe3sfb9/a1vP/fWD4/i+fq1eRsIjOUAbitshFmtjhRe6rtM1okl4A7apmcq1TXPGr/hm3y1+y3+bVZpHf20Kr7s/j7p9o+wGuJZMH5bj+SyAEcv/BliEh+Zu5SbQ94LqIwNKl8fhbP1av6LTi/AOB2ykaY2eIE7am2zxEiPy9vcwL/Le7jjDOjznbH2UM9v+7/9P4s/vaptg/wOiJ3Xmr0Vu+5vK7FMbVZuy3gYxGFoUnl87N4rl5Zrr7w3dLrAHC1shFmtjg5e6rtc5RIzqB4d/uvqrh/+evrd3/HLreZPZT7EfKXb+0+bvH0/iz+5qm2D3B/kXzveJXPvd+r+wBrNcfTJu22gI9FFIYmlc/P4rl6dfnjE8UhAG6jbISZLU7Mnmr7HCUy25Jy353oRnJJlPZv2O9us4fyi9rw2UOLf3+q7QPcW+SH0HOtsivk/lr6hV0Wx9Fm7baAj0UUhiaVz8/iuZpBfv9x3SEAbqFshJktTsqeavscKTLTknLffbGKKAwdY+rZQ4v2px5/C9xfJJegfNUfQSgOscviGNqs3RbwsYjC0KTy+Vk8V7N4d21eALhC2Qgza07KSm2fo0V6B9bvQmHoPDnIepsvsrkvoWf2UPb95/4s2p5a3jZwX5FXLgo9KA6x2eL42azdFvCxiMLQpPL5WTxXM/mlur8AcKayEWbWnJCV2j5Hi+Ssi55B9btQGDpfFhXvNHuo9/ohq4qk7W0D9xPJ94RXWz7uGb/uZZPm+Nmk3RbwsYjC0KTy+Vk8VzP5u7q/AHCmshFm1pyQldo+Z4jMcNKrMHSNf2fb3EEkl0c8dIZAe5vA/UR6Buru6LfqfkKlOXY2abcFfCyiMDSpfH4Wz9VsbnPtWAC+prIRZtacjJXaPmeJvPqScgpD15pt9tBT7e0B9xKZZYnUlgFEVmmOm03abQEfiygMTSqfn8VzNRs/OAHgUmUjzKw5GSu1fc4SefVldxSGrvclZg+1twPcR+ToQZx8n8tBwCw+5efMQ7Yd/Rlq6RdWaY6bTdptAR+LKAxNKp+fxXO11/JcYY883zji/OKv6j4DwFnKRphZczJWavucKZIX6n63Ty9CYeg+pp491N4GcA+RfL0fcc28HPT7JfxQ3e5SJPchi9K/h3Y7I/xa3S4sNcfMJu22gI9FFIYmlc/P4rnapd3mXpH8nt5zrL3T3gYAnKlshJm1J2OVts/ZIq9aUFEYupf8ZduPy+fkSpEc1B0ye6jdNnAPkdHv+/k+tnvQLvJDGF0gyvexWxTeua/F8bJZuy3gYxGFoUnl87N4rnZpt9krMvK8wvkEAJcpG2FmzYlYqe1zhcgrLimnMHRPt/l1eyQHabt/adduF7heJF/fI5eOHPbeFcmBpZH79kt1O/DQHC+btNsCPhZRGJpUPj+L52qXdpsjREathuD4A+AyZSPMrDkRK7V9rhDJpXCGX5vlYApD93W32UPfwu7ju90ecL3IyF/QDi+8RHIJmFGfq64LwIea42WTdlvAxyIKQ5PK52fxXO3SbnOESP4Y5t1t7eD4A+AyZSPMrDkRK7V9rhLJE85XmjmkMHR/U8wearcFXCuSP2Z491rd6bDZOJGRxaFPr3c0St5WyMGx/FxNWYTL989n8jpzj7/Nfrf5YcAokTzmHo9J9Xjkr7nz33IZ09Pvf+RxnGzWbutqkeVjndrHevl45w8/vsRAZ97Pt/v80fH3ZR6PtSKfvXazLf8trxW3apmtSPb75/Wzw2XPT2Tzayt8qaXH3u7z8vnarN3mKJF8ft7d3kaXfj5H8vwiX2t5jOW5Q3v8pcdrMj9Pv8z7Wd7Xwm1ef5Hlc5fvE8+et/yb085Ze0S8J8LJykaYWST/z4faPleK5IdjnqS9288bUhh6DS8/e6jdBnCtyKj3+9+q7Y8Uyfec9nb3+FZtf4RIftnP/cwvvyNnD+cX6nyuDvsMiDyKWHt8OHARyXOiHJjKx2V5v9bIxzEHSboHtSKPgYuPtLe/RbW9ymGDIZEsoub5Z88PlPJ4y+P4zCLqmufmmU/3M9Jz/GW/n6vtfgWRvY9dHoMf/mAgksda22+tUwe6IyNeW9k3tzFd0b8Vyddme/83abc5SqT73Kfd5hkiWSjIz8O/cx92ytfy2e/v+dpp37dXqba3FFmeX3z4uLR9W5Hd+xk+/FyPPM4P97x/5P3K941bFYki3hPhQmUjzOztg+NDbZ87iORJQJ7AjRwgGk1h6LXcbfbQ6pPBtj9wrUjP4MLD39W2j5C3tbjdvX6vtt0jkoMSPV+Mt8jHID+nhxYX3rbZ3tZa5edSJAdscrujzoFyEHn3YHD2fdvO1YYPaEeOOga7HvO18jbebm+Ps46/fO0d/ljcRSQHMUc8drmNskAUuXVhKPIYdB7x2dPK1+u0172LdL/fttscJdL7XffM8578rjXyfWwpiylnvI52v87bbT1ENr+/t9toRYa/H0UeY0Ht3++V27q0QBQ56nwj32enfU+E0cpGmNniA+Opts/dRPIEOT9I8yQmTzyO+JKxx3cnMpHek2WOlydjt/nVUGTVMdP2A64TGTVIftpAaSQ/Q9vb32rYdYYiRw0YrpGDIcN+KJDbetvuHu/2I5K/bD5iICvtmqEWma4wFDnrGDy0QJTbfrudParjL7d31ONy+AzJK0XyV+BHDPq9O3eN3LYwFMnX1lHvYUt5nE43Iy3S/X7bbnOUSO933eE/MGlFHoWP9raPkK/Dw75Xvm2/vc1V2m2lyK7zi3Y7rcjQ96PIUc9f3vfTCyh5m+GM840p3xNhtLIRZrb4oHiq7fMqIvkFbLnO7BFfxj7y3YlM5KyTUPrkSeFhSyJttdivp9o+wHUiuXTDu9fpRn9W2z5KJAdK2n3YrN3uVpH8BWjPAMJIec7QPXso0vPZ/+/AfCSfo5G/jn1m88BcZJrCUOSqYzDPU4cvhRcZVhiKjHhv+8yQ193dRI4uhuS2/z3+I0MHYkeIHFUY+8whr62rRO5cGMrH+t3tbXDooHVuPxz5Onxm2I9NliLDCkOR3e/v7bZakSHvR5FNK2p0OKU4FMn3xCvON/I2p/uchVHKRpjZ4gPiqbbPq4vkSUWeVOdgTQ6y5IfjESeJCkOv7fBfra3R7FOp7QNcJzLiV3+n/6Iv0v3ltN3mFpH8gnzFgM1Hcn+61mePdBeGIlkUOnNAddPnX2SKwlDkqkHDh3zvGHo9gEh3YSiSx1/vgO8Wtzj/GiWSRaH2Ph7lnwHNyJCB2FEiV38HGv7aukrkloWhSL5P9Lx/HraMXOTs97DK8MH4t222t7NKs52uH50st1WJdL8fRc4+Rzy0OBQZtaToXt3ntzCrshFmtvhweKrtM6tInjTmyXZ+UOcXmDyJ6RngUxh6fcNP4rda7MtTbR/gGpH84cG71+hG/622fbTI40cTu1XbXSNyx6LQQ9cMhkhXYSicXRR6WF2cjOTz3/a/Qs8xeKdztGEDUpGe5+ZRGLpiQPU2M7d7RM4sCj1kgbN7IHaESL5/nTHTcY0pBkIj3e+37TZHiPS+hx4yEB85a5bJGl3nE61Id2Eo0v0e9djWM5Gu96NwxTli3t4hywBG7vKemE6ZHQWvpGyEmTUfDKW2z1cUyZOSPHHKk978grzmBFNhaA6X/nK12ZdS2we4RmTEIOBUv5b/TKT3V8Zn2H3tk0jPZ3/2vWoAYfWvtyMvXRiK3GmQ5mHIYE2kqzD0pvq3o+V7wksvdRO5c8H7I0MKQ5GritofyefjpYtDkdsVhiK95z6HLJ8bueNrcFhxKNJVGIpk0az78XnszzORnsJQFrqveh8Zej4eyffEq2euVRSHYKFshJk1Hwqltg//E8kTzjxBfwzeLE98FIbmccja0Gs0+1Fq+wDXiIwYYP5SF4aN3PFLcmXXL0cjPZ/9Vw+qrhosiLxsYShy53Oz7sGaSM9z0zOYN8Jl514jRO5WFFmruzAUuWNR6OGli0ORWxWGIrnSxrvb2CCfj+EzMyLTzkR+iPQWhoa8xz/255lIz+1c/T4y7NiM3Pl817Jy8KZshJk1Hwiltg+fi+QXou9O+CIKQ69tyC8ot2r2odT2Aa4RGfEl+6V/Jb9FZGRBIR/7LMzlZ21aO7t3rV2/HI288mf/X9V9akVesjAUyV8it9u4k+4B7Mhdnps9DrvmyNEir/y6H1EYunvBf8jA/BUilxeGIrkPWRDqvabiIUW6SH4PH3G9xyN1z0aJ9JxzDvtsaPerFRlSgLrI7hnjS5E7zkxeytfil/n+AR8pG2Fmiw+Dp9o+7BNRGHptqwbIRmv2odT2Aa7RvjZ3uOR95iqR3sGCHPjJJWyefpnNf3v7m+5Bonbba0Re/bP/01/LRl6uMBQZsoTOCfK43T1YE3nlwlC65Ec5PSL5nvMKx9YzXY95ZMR7Xh73v4U8fv89/t/+OwsSI4r+QwZ8zxZ59df0wyFFoRQZUYjIYyyPtX9fD5F8befjn8fmiMJT1wzxSM/9HPbDmXa/WpFXLgx1/0Ah0jurLj17T8yZcXmOO+Ix/mO53/BVlY0ws+bDoNT2YZ+IwtDrO30N3ub2S20f4HyRHDB49/rc6Mt8KYvkwHx7/7fIX19uGjCP5JfqdjtbbB4wjbz6Z/+36n4tRR6DZR9pt7tFtb3K6uMhMnKgKreVz/NDHmcjZ6v1XOMqH5d2e6/k5ZaTi/S+z7RyQHA5GzLljJyjik+7C0PZd7GdPfI+bVnCsndw/hULj6/+mk75/njUhf3z9dHe3ha5b6uOi0gO+Pe8DrNvT+H/FgWXdr9akVcuDKXdBczsu9jOHlvfE3vPPb7UctZQKRthZs0HwTO7T1j4n0jviSrXO31Zk+b2S20f4HyREYM1L31NjS0iPb+g3H2h6kjPoO3m5yf7LPqPlF/+8748BopTDh6PLEikIRdfbra5SbutXpHeC6WnHKzJx/zpOXIki5+jlo/ZNYCd/RbbGOnx6+Xl8Te6IJYOuSj9USIjZwvlYOqHz3tkyGzIRk9hqGdf8tjZWuzPx7tn2bqXOr5S5JULQ/na+PTHBntFun9wUm33I5Ec+O9539t93hf56oWh3O7yMyjl+8Ho98Tdx2yk577ncbWpgBrJ98Se846XXcIVRikbYWbNB8EzeRLn1wOdInmy0j62vJ5TL87Y3Hap7QOcLzJisOawAZO7iewdzMtzkq5fGr9to93uGnsGjUZ/9ufj9uH9j+RAVc9g6dKQ5Q2bbW7SbqtXpHfQaNNgTSTfG3qLBbsGsCOjB5HXFCtGFsT+W93GXUVGFB3T6hnqkd6BwNbeImTPe93motBSpGfwdXch7Aq5v4t9fyX5vnvoYx3pOQ52/wgi0lMQzn67jv1Iz/3dIvcxb+vhu39v96sVGb2f+V7z4WMWyWsI9hTslnbN2o30fB70vif2fCacvkIK3EnZCDNrPgQ+k4MMuz+gvrqIwtAcTl2TvLntUtsHOF9kxGDNSw1Q9YjsHSgYccHmvV+YNw/OR0Z+9m/6sp5/v+i7W7vdPdptbtFuq0ek9zHZNVgTyWJdb3Fo8/tD9ln077WpcB25zfF3lsiIgci9hZlRxaE9x9klA+MP2f9tO+2213i1WWmvWhh6yALRpwP7W0V6HpfuYyDSc/u7Zg1FRhdcHvK1lDNAn74XRPI1l/f5032PjNrP3K9NP9CMjHhf3PvDjL0/Qsn72fsDqHx+9t6+WUN8aWUjzKz5EFjj8F/7zCpydWEoT4weJ3G5hE/uT56o7T1p+KpOvTh8c9ultg9wvsiIQdAv8/kayc+fPbpnbUb2fh5fWRja9QvOSM/Sef9ot7lHu80t2m31iPQM3G8elFqK9A7o7pmx1nubD7tmM0ZGHP+nztTeK5Ln2O2+b9WzZFHe/iWFqUjP0qBDfp2e21lsc6uuQdgzRUa9pq+W76fDls+N9MySHfL8R/YWIXYNxEfynKjdVo98TobPXI+M2M/dn7+R3vfFPed+Pe9HQ56DSM97hfE+vqyyEWbWfABskQMNZg9tELmyMPS0mBGZ5QvGmU479pvbLbV9gPNFRrzH+yJ2gsjeYslVhaE/qm2vEcnB4hxQabe5RfegWbO9Tdpt7RXpvQh09yBmpPfXy5vOPyIjzvG6fk0f6f0B0ku8L0a6Z6NV290iMuL53lMY2vscD/2xVWTvfpy6GkCPyGzf23bNwlyK9FxbaNhzH+nZj83L9kdGFobyeTikQBoZsZ89RfPe18zmwl1kbzFq6GydyN7Hvnt2PryqshFm1nwAbPXys4ciOWCSa9DmwE3+0ig/PNN3J4mRPKHous5S5KrCUA4IPT3Ri5gxtN1px31zu6W2D3C+SM8vph8Uhk4Q2fu5d1VhqGuwJtJbjOg+LpvtbdJua69Iz+ypPJfq/lFIpPfi6FuXExwxiNx7/PXOWnuJ98VI7/0ccj3XSO8g7KbHO9JTcB16LYvI3s/hl1k6KTJbYSjtng2SIj3nX0OLIZG9M5c2F6giIwouqbs495FI7352vz5zG4vtbdZu7yORns/5oTO2Int/sPBS1/eDkcpGmFnzAbDXsGngZ4nkh+RHJ27fDf5EHgM7eeKaAyybT14jVxWGnn7RjOzdpzy5yoJafjn5isvSDf0i+5HmdkttH+B8kRGDNQpDB4vkZ1f7uK91RWFoxDWVeu5zmqUw1LOczMhflfcsebRp9lik932pa7ZQivTuw6sUhnoGP4cVJiK9M5e2FoZ6CmJDB6MjPUWqQ2ZLjBaZsTCUPvwh40cie9/bhy8PHjmtOBkZURg6tCiUIr372f29O9JVuG+395HInQqVPUWql1jGFUYrG2FmzZt/jzypeJU1wLOw89kJyrPC0Hd/E1Z/eYpcURh6OpAR6V1SJeXgxruTyUhuu52J1fZ9ZacVQ5vbLbV9gPNFRgzWnFZ0/ooi+WU9B5/ax32tKwpD3bMIIr2zVF6+MBTpvf7LsHPcSM/A/aZf8UZ635eGvCc129zqVQpD7X5vMbLw2Husby0M7R2U7y46Vprb2OIlPn8jsxaG0uZCTaTneB/+fS7S8/xsKgpERny/Pvz9NdK7nyNm63YVzNvtfSSy9/4OL1SmyN4f7g6/3hS8grIRZta8+Y/wirOHcsAkT+JSDuD8o/mbj37dmf/26Ylc5OzC0IcnF5FRxZocZFs1cBV5PNb5WOQvd3IfegbprrL7eg9bNbdbavsA54uMGKx5uc/QO4vkgFE+L/l5M2JG6xWFoSG/5G22udUMhaGe1+fQJVUipxWpIr3vS0N+vdxsc6vbF4YilxdflyI95/ir9yVyq0H5FNlbqBpWnDtSZMS5Rm6jV3625Y8tR68Wsem4iPTMiB3+3hLpeU1s+iFIpPe7/CnXkYn07OeQYkkkj9l226u12/tI23eDQ56PyN7H/7TxDriTshFm1rz5j5In5EOnwV4t8tkHahY3PvylWeTMwtCH0/EjvctMVFYVyCqREbOXznTIrxwrze2W2j7A+SK9A4PpJQam7iaSX/gfs1Qfs4KP+NHB2YWhkctLtdveYobCUM/zMPwzP9IzmLp68DBy2mDYRyI9A4OvUBjqepzD6CXVepZN2lIY6rnfeUzk63K0va+t087te0R6j7XYTL3tvSL5Pe6jH1Fu8eF32FYkn/N2G2vl+UJ7/IxQ3dYaW4tiPe+r6ZTVXiI9+zmkWBI55bMw0jOmcbf3xJe59hqMVDbCzJo3/5HypO6lpp9G8oQhZdHkuyJPZO0JTZ5gll/uIr1r/G/x4aBBZNTJe2vX8x7pWvf3Cu19OEp7u5W2D3CN9rW5w0sMTF0hkoW3q5coPbswNOx4aLa71QyFoZ7zjOEzGyI952Gr9yfSNXBfbXOP3NZiu1vNXhgafpHvSM81LrYUhnpu53ba+3dHka4B7tRuc5TIqB8erv6RTOSo77RX2PSem3+/6LvVaYP+kZ79HPL5G+n6EWq7vWci3a/PO2nvH3wFZSPMrH3zf6LnV7d5InDL2UOR/ODOgYJqyYHvTszyvxf/9pncXnXdnbNOFD48mY70LmGyxurnPZL7c8Qvu492ynHd3Gap7QNcI7J3CZt/tdv8qiJZCMpBxxz0uctnxCsXhnoGZmYoDPXc/+E/dIr0HBcKQzeT+7jY362GPc4PkZ792VIY6jmOb6e9f3cU6f4+2W5zpMiI4tDqYmmk573lbja9F+TfL/puddoM9UjPfg77YUaz3U3abT0Tmeo9MbzENcRhpLIRZta88T+TgzM9g105oHOLC3pGsgiRH9ifTan97sQs/3vxb2vk9r/7II2cURj6dB3eyBn7kfJ5//RkLv/m7e9fzSkDFc1tlto+wDUiI365+mW/hEXyMzqLQd0FtoNsHsCN9HzGTTMw32xvk3Zbe0Quvf+tSM9xsXrd/8gtCha5rcV2t3qFwlDPzJlhj/NDRGFon1c41m5dGEqRntf7w6rnIjLitm6jvX8fifTc99NWdon07KfC0LVu/54Io5WNMLPmjb+0+NveD7ocMBu6hvZWefshT6hT3p/0uB7B8qSltzCUsjDy7wBfpPtE/hN5e5/OYomcvexDDvA9HeiM9Kyzf6VTTqib2yy1fYBrREZ8IbxkGdZI95Ke7TbXijx+tHGXmUHPKAzt1Gxvk3Zbe0Quvf+tyCnHRaTn3HOa4+9oEYWhObzCsdb9fbLd5miREd95VxUEIj3vLbfT3r+PRF7ifTXSs58KQ9e6/XsijFY2wsyaN/5S8/e5Pmvv7KHVF829SuS7Aktk7wnNv8WayNGFoVWPa+SqE5Z3g52RUWtRj5bFqs8KVsNOVD/S3Gap7QNcIzLiff7TmZ9HiHQPrrTbXCOS5xVn/kAgP5f3FqAUhnZqtrdJu609IrcaQIsoDK03+2C9wtB9zH6s/aPd5hEivT/0WPW6yL9b9Hl57f37SOQl3lcjPfupMHStW6z6A2cqG2FmzRt/qe2TIr0fepfPHtoi0nNCk4W0x0yl6t9H2HKRzqtOWN7tY+T2ywVFcinFfO7y16D52OWxkPs9/It8JbLcr1LbB7hO+/rc6ZRrmC01t7/H5oJWJH8c0Dt4tFbeTs6Kys/jvZ/pm9/3Iz2fucM+Z3Jbi+1u1T2A1Gxvk3Zbe0Quvf+tyCnHReQWBYvc1mK7W80+WD/8fDLSsz+rH+/IVd8pjjL7sfaPdptHiPS85tOqc4pI7+3cSnv/PhJ5iffVSM9+Kgxd65QfwsKdlI0ws+aNv9T2eYjkiWnPr3yz76Un4JEc9M+BqRwsypOWx4nLdx+Ci/a9sn/eVvVvvTYNxkWuOmH57rmO5K/E27+5i+Ff0vdq9qvU9gGuExlxnaHfq20fJfLz4rb32vS+GTn6MyDPMfK5yKJ+e82/vZ/pmz8bIgpDodneJu229oj03P/hv5iN9BwXqwdqIgpDJ8h9XOzvVn9X2+wRURjaZ/Zj7R/tNo8Q6XnN/6PdZiXSfTt30t6/j0Re4n010rOfCkPXUhjiyykbYWbNG3+p7bMUyV/e9l6X4J9f8FbbP0LeVsiBoo9mq4wuDKUjThTyF9CbflkeGTEAuFmxH3c+cfpvu79Xafar1PYBrhMZtUTmabOGInmtvfb2t9oyWJ2fw6NnCuXndH6u5KDZh+cUb3/b9l9DYWinZnubtNvaI9JzjA8fGImcsj8RhaETRLoK3e32ekV6PofOKgw93rPv5PTZultFFIYWIj23k+/D1XFwmeo+PhN5iffVSM9+Dvv8bba7SbutZyI94yx3fE+8/ecvjFY2wswiyw+jUtunEsmT1NvPHorkrJ38BfFnJyjfnYREek5ojrT5ek2Ro2YufeTd4ELkrsvI/aPd36u0+1Vp+wDXiWTR493rdIc/qu2PFhn1mXDWYOJSDurs+Rzc+5n+yoWhnkJc9/lZs71N2m3tEel5Hoa/FiM955WrZzBFFIZO0uzzVt/NauwV6Tnet7yX9xxfwwuuX0FEYWghcsqxfkeRl3hfjfTs56sVhrwnwosrG2FmzYdRqe3zTCQHw3qX0Dn9AzGSg2L5IZ6/8MiTy/TdQFPkrGsgbLH6ukKtyNlFmer6Qu3f3M0troHV7FOp7QNcKzJiBk7aXPTYKjJkX9vtPhMZMVsoP8N2D6RG9g5SvHJhqN32FjMUhnp+xXvEUl/tbWxx1sC9wtAGkZ4fyA1drjDS831sy/HVM1Nq9/eYryzyKoWh7u/O7TYrkVwF5F3flQ4/xzpSRGFopUjXj7ba7T0T6bmdYZ+5wH5lI8ys+TAqtX0+E8kv3z0ng10DPkdY7NtdbL7I91Kk5yR6j+9O6iLdX2pOcIuBiGafSm0f4FqRUdfPyc/Swz4PI6Pei1fPqIj0LrWXA55dhfuIwtA23Z+HzfY2abe1R6R3ZtywJaYiXUv6ttv7SERh6CSRnmLM0FlpkZ7vYZse76bvFgZBd4jcvjAU6XqPe7Pqu26k5/F46RkaEYWhlSJdr5t2ex+J7H3/7RrfAcYoG2FmzYdRqe2zRuSlZg9F2llD350sRZb7dbU82egaoIiM+MX2Fu3j2f2l5gS3GIho9qnU9gGuF+n5IryUP5YYPoMxksWrUZ8DW5a26pmhlPvb/VhE9v6yX2Fop2Z7m7Tb2ivSM6PjW7XNPSI9r4FNx0Sk53xLYWiDSM9rfch7W4r0/jBh0+Md2f3cttvic5Hu71DtNkeLjDj/Wf3+0/TbYth73BVy/xf3ZavT3lcjPfv5ioWhnjGwW6xYAl9Z2Qgzaz6ISm2fLSL5y+CegaccEBt+IdBIFkZy3/KDu9q/doZL++9XGjLtPTLqAulrfHfyGRnxS7Kj3eJXZM0+ldo+wPUiIwvg+Tk1bOZQbuttm+3t7LFpQDNyhwGCdrtrbR5EiigMhWZ7m7Tb2ivSU5AZspxcpPeHOZsKVBGFoZPkfi72eY8hy8lFepcH3VoY6nmPe+mlvK4QuXVhKPLb8rY6rF5qMNLz/vKyA/ERhaGVImcWhnpWZhm6rCiwXdkIM2s+iEptn60iORun54Qgv0AP+aVmJPclvzB99qX8roWhoetxR3qely3awtDZS9ntoTAEdImMfo/tfl/KbSy2N8Lv1e080/TdakSB4tSB8ojCUGi2t9WQHwhFen+U0j1gE+l9/W16LCIKQydq9nurnNHWNUid/UNv0X/T4x3pmaG06fODfMjuWRiK5LHXW5Rc2jIT+UsOxEde4n010rOfr1gY6lm6dtjnLrBP2Qgzaz6ISm2fvSJ50tbzZSVPKnqXUHssGZfyy3nKk9jcds5OetzWHQtDw9edjYy6DsZnvjv5zP9e/NtdDV3vfa9mn0ptH+AeIj1fDp/JwcOc8bllls5jlmzPUlrPbB2obvuv1m5rj8iphZqIwlBotrfVsFkFkZ7XQJ7D7h64j/Sec+05/nrOtxSGNopcuox2ZMTA/ObHO9Lzuhp6Hb3I43veVi8xc+RtX5eP32btNntE8jwnP+dGn1+sPrfIv13022rIbNCHSJ5vtcfWKtX2PhJRGFopko9xu+3V2u19JrIcV9pq6HOT29vpZWfTQY+yEWYWeXwAPdX26RHJE7eeD8r8Un76L3sWt3+VvN9DfjHbivQMWq313YyvSJ5stH9zN7f4xU6zT6W2D3AfkSPfY/PLdm4/Z0K0X+ge18zr+UL+mc2/9m76b9X9ORjpGbxSGNqp2d5WIx+H3tfjrh+NRHKwsOf8N20+/430nG8pDG0UGbFM867vOdlvsY0eewao7/I+t/cx+G+1vTuK9LymH/L56vH4UeURPzZJm4s1kcuLDymytzi7+bMl8hLvq5HLn5tI1+um3d5nIj3vx3muMKQoE+m53wpDfEllI8ysefMvtX1GiORJ5bvb2iB/kXfah9Xidq9y2BrckRysOOrE/qGdgXXEr+hHG/oLsr2afSq1fYB7ifQOCN/RrtkTi/57dH0WZv/FtvZQGNop0nueMWTJqUie8/TMXk858Lf62M+/Db3vAbvOSSIKQyeL9B5faVNxKP9+0bfXnsJQ7+uq+/Ud6bl23sssaRcZURi6u81LyEd6H5fuH57mNhbb22pP4V9haKXI2YWhO7wn5njL9O+JMFrZCDNrPgBKbZ9RInkC3zt7qHeQKPchl7hrf/n03cnSW9tVhl5XqBI5+kvGu8GFSM/J0inafb5Cu0+Vtg9wL5GeL2d3tevaf802ttr9RTUy4kcQCkM7RXoGhh7ynDHP2dpztDyHSauKNZHeHyelPJY+fVwiOVA44rW/63w30nN+pzC0Q2TUxffzu8mHsyTz30Pv8nWtXY93pPd11fP+3lMUSoesynCEyNHf2a6Wz+OuH39Gej9ndheHsu9iO1vtLfy/xPtqpGc/X7IwlCLd74lh72uhd5ztpT53YaSyEWbWfACU2j6jRXo/NDfNHorkl6j80vbRANF3H4bNv51p+HWFnomM/mK59G6JhsiRtzdEu89XaPep0vYB7icy02DO7muwRXoHbjYPkEdGzNhICkM7RfYur7PFqv2MjCgSPuR28pwyBwXzNZ4ePzgaVQzefRxEet53FIZ2iIyeFZ/ny/k+8ji+jl4mdNfjHen9hXzK9+nVtx/J2+wefK22fVeRntf0K9hdCIiMeGzy9bb1+ka932n3Lh+pMLRSpOvYaLe3VqT3XGPTe2KKdF/Xu9oufBVlI8ys+RAotX2OEMlfNfR8cGbfTz80829Cnpx8doLy3baafztLfqCf9gu2vK2322z3Y5TvLi4byZOW9m/u5rST5mea/Sm1fYB7ioxc7ucq+SV11y8YU6T31/T5ObW6OBTp/dXkksLQTpHewds1Vu9n/u2i3511nQtGeu6nwtBOkVGzhq6w+/GO9C7X+ZDHS35elsd+JI/rfIx7v7ec+l1rhMirvHftkd/nd59fpMio114W9/N4frc/2fb2byN+8LD7R6CRl3hfjfTs56sXhka9Xte+J/YWotJ3Yzbw1ZSNMLPmQ6DU9jlKJE+yek/msv+mE8pIFkTyw/TxC7z074du5KoT8K5l8vaIHFms+W5JvMjoX1Qe4fLBiGZ/Sm0f4L4ir1wcykG0ri+MkZEDh88GbfLzJR/n0TNT91wQW2Eo5DYW2zvKpv2MnFGs6tV13YtIz+OuMLRTZMTsmat0Pd6RI2YHZnE/j6HRj+muJVGvFLnqe+kZugekI/naG/VjkKU8/nrex57ZfZ8jL/G+GunZz5cuDKXIqGLlUhaA8nEdUQhaGvJ4wysrG2FmzQdBqe1ztEh+cPd8yGXfoSc7kUfxKAsn+eGeH8RHfuE7/LpCz0SOOJlO7wbUIkecYI90+RfGZn9KbR/g3iKvWBzqLgo9vG2r3X6voz67vtPel89EFIbeRI4eKN+8n5Ezlrjbq3uAJqIwdJHIqCL42boe78hRA/OjveTF1SOzFoa6iuBLkd5rTp2lt/D/Eu+rkZ79fPnCUIrcfcwjDfvMh1dWNsLMmg+DUtvnDJH8UtH7Zf3wXzxEcj8fBaMc/MkP/d5fblz6oRzJk+l2n0b5bhZU5O6Do5f/aqbZn1LbB7i/SH52vMLARRpWFEqRV5ipUWrvy2ciCkNvIkcXYXbtZ+SOg9hDBq0jCkMXilxVeOz5LtL9eEfuXhzKfetasuwqkRkLQ8OKQg+RuxeHut/jIwpDK0WuLgx5T4QXUTbCzBYfBk+1fc4UyV/b9ZzU5YfcsMGsLSJ5ApKFjy0Fo1z25vIP5cgRU57Tu0GGSG8h7UiX/5qw2Z9S2wd4DZGcjXrnL4pp+JfF3F646r0/70/PZ9ym61FEFIbeRI5eQnb3fkbuNHNo2LlHRGHoYpGz3+PzvTXfY6t/W2PU6/2uA6HDP9POFJmpMJTf8Q97fUfuWhwaVfhXGFopcmlhKEW8J8ILKBthZosPhKfaPmeL5Ido73UCLp/58RDJk9TH9YzyfuXJUv7vSwpYlciRg3bfDapF7jxraNigyF7N/pTaPsBrifQUD4502Gdn5IrBrX++/Iae6+ltGkyJKAwtRI481rv2M3LUj2K2GPrL+YjC0MUiZw4G/ju7c9G21cjXe973WxVdw0sPgEZmKQyd8lxE7vYDnGHLlEcUhlaKXF4Yeojc6T3xFj9KhjspG2Fmiw+Fp9o+V4mMmD206Ze+X1nkqLXR3/1KKnLXWUMKQ8ApIjl40fPleaTcj8N/rBA584cBeZ/++fIb6Rkg2DRIkX+/6LvVdIWhFDlqUKR7P3Mb4YpfmOc56vDXXERh6AYiI37k9pl/i0Jvt9n++1rDH+9IvtdfOXMjb/vy64aOEHn1wlC+Dk59TUfy9Xd14T+/647+LH2J99VIz35OVxhKkd5xrV7TvCfCaGUjzGzx4fBU2+dKkd6BMx+CG0R6HuuPvMysoeV+XqHdn0rbB3hdkfzyetR772dycPq7a8EdLW8vHPnlOLf93cBCpGdJs02D5RGFoULkiJlDQ/YzcuYg4rvjc6SIwtCNRHpmK37kXWFx8W9bHfJ4R66aPZS3Oc0PAyOvWBjK4zPf8y99HiK5asfZ51f/vMeH4bMyIi/xvhrp2c8pC0MpclXBMouzfiwNT5SNMLPFB8RTbZ87iOQXq56BpDxB8YH4iXyMwhEDdtWsobNP1Fdp9/Ns7f5U2j7A64vkAEYOaB3xHtzK27ls8DWSnzVH/Jr+6YBgpOdxXT3AE1EYeiKSz/vIY3zofkZG799SbvOQwcKliMLQzURGv9+Vx9Hi37c69PGO5P3PwdCjP9uevv+/ssgrFIby9Z6Pf/7w73bPQSQfw6Nn8OUMoUPf4yMv8b4a6dnPaQtDD5F8T8xj5Yz3xMNXA4BXVzbCzBYfFE+1fe4ikh+iPSca+eE7dC33u4rkyVDafHIa6RnU+sh3J6T534t/u5NLT6CafSm1fYC5RHJWTX6hG7XsZm7nMWhz6MD0FpERxbD8ZXL+eOTD+xXJ+56fb3usHuiK5GdbtY01hp2jNNvd6vCBvUg+9/m85YBxntulZ8dBtj/+JmWfw/Yzkr/qzeOldyAx9zuP79Nm5UUeA057jDz+Tnm9vZK8X2Hv+132yeP+6WMTqR7LNU57vCOPz7Y9j0Ert5Gv0Vt9ro0W6XlNHyEf793fM6+U+xvyc2dUkehxbnXKe3zkJd5XIz37OaSAFel63VTbPEJk9Pn+9O+JMFrZCDN7+8D4UNvnbiL5gf1uvzfID8xpPiwjObiSj0k1qNIWY/Jv8oT4w5PDSA60LbczwrtfokbyRKj9u6ud9ouqSrMvpbYPMK9IfrnNL475Pp/vmY/B8fa9Id//H/+Wf5d/n/1eYpA18iio5Gd03of2S3L+d7bnvz/umy++HC7yODYfr7/qHOnx2svB+zzP8itdnop89n73OJ7yby49Lz1KJL+/PAaQH49DWj4O6fHe/3g8so/XF90i+TrM9+s8rh7HWDVAn+/5+W/L84+XOLfideQx9XZsbXlPfJxzTPk5AWcoG2FmkeWHSqntc0eR/DLRU7zIAbRTr6swUuTxi6fq5HXp35OESPZZ/luecJQnEdn+9jejfXd7kdynEb8aHOmyWWWRPCFs9+edth8AAAAAsE7ZCDNrB5grbZ87i+QvKt7dhw2yOPJyvziOPGYJLX9RUhXKloWhZ8We7PuuQBQ5YjbP38Xt9D6Ho502fbwVWVWQa/sBAAAAAOuUjTCzdoC50va5u0gWST6bOfOR7FvOnHlVeX/e/Fv0evvv5f1uZSFo+fdHzeZ5NyMn0vP8jfZbu39niawpDP236gsAAAAAfK5shJk1A8zPvFyRJJJFjFxjtb0vW2T/aa9XEFlVdAjLWUa5jnf7N73yNr57nCNr9u0s766FdJbImsfhsv0DAAAAgFdXNsLMImtmgLzs7Jnc9/DlZg9FsjCW9z2XZcsC1+OChP9enDWypfjybdEvt9P+e693y7VFckm89u+uoDAEAAAAAJMqG2FmOai8GGB+5qWXVYtkkaT3+jiXXWdmrUjez5zR89Fzupz9s6UwlH5/6/fDom2Ud8uhRfJ2jli6bqvLlmqLrLneksIQAAAAAOxUNsLMclB5McD8zLtrwLyiyM+hp9DwV/h3xs2dRNbet57CUMpZPFmAWlOw2OKfolMrMvp2dmn36yyRNfe/fOwAAAAAgM+VjTCzyJrC0O1ny6wVyaJG7xJlt348Ij+GLPpksSgLCymf57R3KbmlLJDl49izRF/r6ay0yMjb2euHat+OFllTGJrm9QkAAAAAZysbYWY5qLwYYH5muoHnyIjZQ5cUC0aJ7C0MpVyar6f/0l/V/j1E8rlq+5ztkuUUI1+qcAsAAAAAZysbYWY5qLwYYH5mymuYRPIaNmsG3p/JwtK3att3Esn7mUWc74obb23L+7NVFod6Z1+lT5cqjPQ8TyP8XO3X0SJr7vcl+wYAAAAAMygbYWaRXxYDzM9MfXH7yLfQM3soB+9vM3sokjNsfgs5q+m7fS3+7rt/36H3sfvvcp+eiWRxq+17pktm5UQ2XTcKAAAAANimbISZ5aDyYoD5qbbfbCIjZg99OvPlKJHc/5zB82EhoemzZrbYGnm7Vfsavy336SORUfu7x1WFoXY/Ki+9pCEAAAAAXKlshJnloPJigPmptt+sIr3Fh1xa7T/Vto8UyQJf7nvKfcgi12czhq4stDysLmpE/hP+fut3ttNnzUV+XNz+U20/AAAAAGC9shFm1w40P/FllquK5ID8u6LKBjlr51bXfYlU1xi6ujD0x3J/1oj0XhdprysKQ2uW+vu76gsAAAAArFM2wuwia4ogly2TdpXIS84eWitydWFoV7Exko9ru62jnV6Aiax5fqa+/hcAAAAAHK1shNnl4PJioPmZS66xcrVIzh7qWb4s+54+2yqSSwTmjJMsLjyWlvuuiPD2b8t9PdPuQksk79uH11I6QrsfR4usuXbT6ms0AQAAAADvlY0wu4iZCR+I5LVtfnt7HPbK/ofOHopkwSRv52khq/n7KwtD35b7slXkin0/dfZXZM1Mvq7HEQAAAAC+urIRZhf5ZTHQ/MyXv5ZJJK9vc8vZQ5FVhZI9fQ6Qs326iyyRnudij1NnfjW3/czps9EAAAAAYCZlI8wuB5cXA80fue31cs6Sj0FYs8TXRw5d/iuSy9/lc/pYSi7daSm535f7sVdk7XE7ymlFmEg+h+3tV778axIAAAAAepSN8BU0g83PmJ3wJpJFl57r3OQyYT9W2z5L5KrC0A/V/uwRyesntds/ymnX2YqsmcX336ovAAAAALBe2QhfQWTN9UxOGxh/BZGcPdRbmDj8MY3kzJr0XSEq0nvdpD2GXqsqktdV6inQbXFmYWjNrLQve90vAAAAABilbISvILJmIPqPqu9XF7nN7KFIFqtytkkWrNpr8LRLyeXycst/P8Mvy30YIXLWzKfTjv+IQi0AAAAAnKBshK8g8m0x4PyMpaueiOTMlZ5CSxaWvlXbXiOSM4I+m710dWHo7+Xtj5TbXtzOUU6ZoRPJ4l5725Wfq/4AAAAAwHplI3wFkbUXu7/0ujh3F8kCW8/soSzWbL4GTyRnLeXMmZQFotxOO+vk6sLQYTNcIlkYa29vtL+q2x4tks9le9uV/1T9AQAAAID1ykb4KppB52d2z2r5KiKXzh6qRO5wjaFDCxmRwwtd7W0eIbLmeTls9hUAAAAAfCVlI3wVkTUD664ztFKk99o3OfPn8FkhkSxkZeEo9zeLEnkc9Mx6qvxe3fZIkbwfo/f7O+1tHiGy5vpChz+eAAAAAPAVlI3wVUTWFDJcZ2iDSC7Rt2ag/5ksdFxyLZlIXusmC0a5PF5PwSjv/ynLnkV+ebvNo/xU3e4okbXXF/ql6g8AAAAAbFM2wlcRWXudlkMHx2cUeYnZQ2tF8ljJIkzerywY/R3afU6/h1P3++022/0Y5ejC0NrC1ubrUAEAAAAA75WN8JVE1swI+a3qy8ciOXvoWQFljXxubl2Uy/1buKx4ETmqOHR0YWjNfru+EAAAAAAMUjbCVxLJmSnLQejKX1VfPhfJpcJyWbb2Md0i+99m9tBdRXIJvNHXHDq02BVRmAUAAACAE5WN8JVELGV1gkjOqOmZPZR9Len3icgPYdTsoUOvrxX5eXFbH7nkmlMAAAAAMKOyEb6SSA6kLwehn/lW9We9SM4e6i1afNnZI5F8/LKYktc5ypluea2jZ/4KPYW49Hu1H6NEVs0ka/sBAAAAAPuVjfDVRHIQ/bvB6ILl5AaJZHGjZ8mzfL5+rLY9o0jOaluz5OFoR19faE3h6o+qLwAAAACwT9kIX00kZ2AsB6OfsZzcIJGc/dJb7Pi12vYsIllA6531s9ehBZnI2mXkfqn6AwAAAAD7lI3w1UR+XAxEf8RycoNFzB5qREYUzXpkMeo/1b6NElm7pOCh+wEAAAAAX03ZCF9RZM3MjL+rvvSJ5HWe8ro47eO9VhaWpijaRbJIedUsoZSP5eGFtrfbaW+7ZRk5AAAAABisbISvKLLqQvjhy1zb5myRb6Fn9lAWl152ub9IFoV67v8Ihy/dlrexuL2PWEYOAAAAAAYrG+EriuSsleWg9DO/V/0ZI/IlZw9F7lAU+q3at9Eia59fy8gBAAAAwGBlI3xVkbxezXJgupKD9wasDxb59e3x3iuv0fMSz1PuZ7i6KPRXtW+jRdYWYC0jBwAAAAAHKBvhq4rkUmbLwelnLHF1gkjOollTrHsmiy0/V9u+k0jPfRzhtGJnZO2Sjbd/3gAAAADgFZWN8FVFcubGcnD6mVNmV/B/ItPOHsr9Cj1L541w2nWzImtmRv236gsAAAAA9Csb4SuL/L4YoP7IT1V/jhHJ2UN/vz32e2RB4rbPWSRnq12xnNxps9/ytha3+5FTrnUEAAAAAF9R2QhfWeSnxQD1R36v+nOcSM6uWbsU2TPZ/66zh/L6Ozm7qd3no5x6DEfWFvZ+qPoDAAAAAP3KRvjqIgawbyySxbue2UPZ99LZQ5FcPq6crRP5ORw9e+jU5RAjawuuf1b9AQAAAIAxykb46iK5rNdysPoZs4YuEhkye6ja9tEiyyXVskD0rsAYyft31OyhLDqdOmsqsvY6SqctbQcAAAAAX1HZCF9dJAfl187YuOWyZF9FpHd2zV/hx2rbR4ksZzvlvj+9/Ujev57ZUZWz7+/a2UJ/V/0BAAAAgHHKRiDHqFfPRvm16s95IiNm15zyPEay0LO83X9myER+DDmr5l3RJjJidtTD6TNyImtnC32r+gMAAAAA45SNQI5R/78fFgPWHzl9WS5qkdvPHor8/nZb6d+lCCPL4klZpIr0Xlvp9KUPI2tnC3kdAQAAAMAJykbg/0SWg/gfueRaNbwXydk1a2eoVLJAcdjMlbft5//IItQ/hZBIWzz5s+33EMn79+vb323xV7W9o0XWPhdm3gEAAADACcpG4P9E1s4aSj9U2+AakW+hZ/ZQFjSGPqeRRwEo9+vfbUeWy+D9O3MmksvHZRHo3UyaSC49l8WlR7+P/LvNM0XWzhZKZgsBAAAAwAnKRuB/ImuvXXP6Ml18LJKFvdvMHsptvW3350VbzgB63F76Zym7yLIomcvH/fTosxRZM3vo0OXxnomsfey9dgAAAADgJGUj8D+RLbMeLhmA52ORR0FmrywOds9oieQMoO+WHYz8Eh63828RKtIuY/jLst9SJGcPPSvCPO13pLzdxT58xmw7AAAAADhJ2Qh8L7L2WkNPrw3DtSJbll6r5Oyhf2f67BF5N/so8ji2/li0tUsY/lNMiuTsorwPz2YPtcvnXTYTJ5KznB778RGzhQAAAADgRGUj8L3IlmsNdRUPOFZkzdJrHxkye+ghkoWe9O82I8sZTn8t2nPG0aO93I/IY/m877Z5psjax/iSax8BAAAAwFdWNgLvRdbOGsqZEga7bywyYvZQOWtnq7dtfbcEYeSxLFz+2z/LrEXaaxHd8jiLZGFqOWvpI79W2wAAAAAAjlM2Au9FtswaMuB9c5EstCxn4OyR/buKM5F31wCKPLb/b/Ep0s7C+aeYFMnZRUNnMfV425flfj5jthAAAAAAXKBsBGqRLcuQuaD+C4j8FNZeD6eSfYfMHkq5rbftfldcjCz38Z9iUiSLW4/ZOfn/3xWZzhT5+W1f1nh3vSUAAAAA4HhlI1CLLAfiP/NntQ3uJzJk9lC17a0iOQPou2MnkkvfPW7n90V7W6gcsg97RPIxXFtg+7vaBgAAAABwvLIReC7yy2KA+zNmRbyQSM54WVv4q+R1i767XtBWkdyH75ZYi2Sx6LH9f/8tsizEXFqIjGwprA2bYQUAAAAAbFM2Ah+L/LkY5P5IFhksKfdCIjnzZe11cp4Zeo2pyO8hj6V/i075v8Pj9vLfLrteT+Sx/N0af1TbAAAAAADOUTYCH4ssB+U/Y0m5FxS5fPbQQyQLkT83bcsZOpfNwIlsWUJOoRQAAAAALlY2Ap+LbFk6y5JyLyiSRY+1s8MqWQjpfu6rbUSy8JT/49JjK5KzmfJ/rOF1AAAAAAAXKxuBz0W2zJRIQ2aPcL5IXuOnZ/ZQFpeGzpR52+6ly7JFclbV4z5+5q9qGwAAAADAucpGYJ3Ilmur5AyPy64DQ5/ID+Hy2UMpksddFiWvvK5QPh5bimUKowAAAABwA2UjsF5ky5Jyv1fb4HVEcvZQ+7xu8UfoKuhE8hpXlxZaIo+l7Nb4tdoGAAAAAHC+shFYL7J1Sblfqu3wOiJZmNlSGGnlTJufq22/gsiW6wpZQg4AAAAAbqRsBLaJbFlSLllWawKRXxfP6R7ds4fOFvnlbd/XyAKYYx0AAAAAbqRsBLaLbCkSXHp9GMaJjJg99FO17buJ5H3dcl2hIddUAgAAAADGKRuBfSJbCgSW2JpEJJcT3HKtqUr2v22xMPctbCkK/VFtBwAAAAC4VtkI7BP5IWwZPP+92g6vKZJLCm653lQr+95u9lAki0Jbip75GjAjDgAAAABuqGwE9ov8/DY4vpbltiYSGTJ7qNr2VSK/L/ZtDdcVAgAAAICbKhuBPpGthYFfqu3wuiJZINwye6yVM3QuL7BEthaFFDoBAAAA4MbKRqBf5M/FYPkat1tCjD6RnD30x9vzu9ev1bbPEPllsR9rWBoRAAAAAG6ubAT6RbIosOV6Mzm7xBJcE4q83OyhyNaiUO6j6woBAAAAwM2VjcAYkR/DloKA4tCkIlko3DqLrHXKMm2RrUWhPG5/qLYFAAAAANxL2QiME9kzyK44NKnIt7fnuH3e18ri0mFFmMjW4zU5XgEAAADgRZSNwFiRLAYsB9I/ozg0scgPoWf2UB4fw2cPRfYUhX6ptgUAAAAA3FPZCIwX+X0xmL6G4tDkIlsLhq0sLg25rk9kT1HolKXtAAAAAIBxykbgGBHFIb6Tz2/4K7TP/Vp5jPxcbXutyJ6i0O/VtgAAAACAeysbgeNEthYBFIe+gMivb8/3Xn+EzbOHIopCAAAAAPCFlI3AcSL/CXuKQ67lMrnIqbOHInuKUX9U2wIAAAAAXkPZCBwrsqc4lBSHJhfJY+O3t+d7r+z/4eyhyNZlDVMes0OuaQQAAAAAXKNsBI6XA+xvA+3Lgfc1fqu2x1wiP4W/357zPbLvT8V287j7M7R//xlFIQAAAACYQNkInCMH2t8G3JcD8Gvsup4MryWf4zBs9lBk71J1ikIAAAAAMImyEThPDri/DbwvB+LXyD4/VNtkLpGfQ14/qD0G1spj5ZewZxuKQgAAAAAwkbIROFcOvL8NwC8H5NfIgf53y4Uxn0geIzlTrD0GjvR7tS8AAAAAwOsqG4HzRXoG/n+ttsl8Ir2zh9ZSFAIAAACACZWNwHVyQH4xOL/Fn8GSX19APs9vz3d7DIyiKAQAAAAAkyobgWtFflsM0m+RM0l+rrbJfCLf3p7z9jjo8Ut1WwAAAADAHMpG4Ho5QL8YrN8qC0tmD30BkR/CiNlDiooAAAAA8AWUjcA9RH56G7BfDuCv9Xf4qdou84nsvT5VymPsx2q7AAAAAMBcykbgPiI5I+SvsBzI38LsoYlF8vjoKQrlseX4AAAAAIAvomwE7iUH7kPP4H/OHrJM2GQivdcY+r3aLgAAAAAwr7IRuKdIFgKWA/tb5bVofqi2zeuI5BKDPbPIspj0S7VtAAAAAGBuZSNwX5EfQ84AWg70b/VrsHzYi8nnLPwe2udziywouZ4QAAAAAHxRZSNwb5HepeWSWSMvIpLPdxbzepaNS643BQAAAABfXNkIvIZI7zVmUs4+UiC6qXxuQu9znP1dYwoAAAAA+H9lI/A6Ij+EvHbQshCwR27jp+o2OF8kC0K9SwamnFlmlhAAAAAA8I+yEXg9kRGzh1Jeg8YMoovkYx9GFITMEgIAAAAA3ikbgdcUGTV7KP2zxFww2+Rg+RiHEdcQejBLCAAAAAAolY3Aa4uMuC7NQ27nt/BDdVvsF/kx/B7ax3yvLOaZJQQAAAAAPFU2Aq8vkrNQsqCzLBz0ypkoCg8dIvm8ZOEul+xrH98eOePILCEAAAAA4ENlIzCPSM5KGbW83MNjFtGP1W3yXuSnkLODRs3keshindlcAAAAAMAqZSMwn0gWJnKpsWVRYYTc5regONGIZFEuC2hHPO5Z7Pupul0AAAAAgGfKRmBekVzG7IhCRcrtfumZRJGf3x6DIx/jX6rbBgAAAAD4TNkIzC+LC29FhmXRYaRcMi2XTsvbmXY2USRnBeWMqVzSbfQycUsKQgAAAABAt7IR+Dqy2PBWdFgWIY6Qt/EoFL3sjKJILsl3RiHoQUEIAAAAABimbAS+niw+vBUhlkWJo+V1cnLZtbztW10vJ/Kf3KeQRaAsaOW+tvt/pLw9BSEAAAAAYKiyEfi6IlkMydkwyyLFmXIWThZFshjza/inaJSq/d0r8ij8PIo/eVuPAtAZM4GeyX24VZEMAAAAAJhH2QgQ+SHkbJ4riyQf+StkEWeLs2dErZX7lYWpaa/FBAAAAADcQ9kIsBTJWTtXziKaVT6mP1ePOQAAAADAEcpGgEokZxHlsms5W2dZ4GC9fOyy0Paf6jEGAAAAADhS2QjwmYgi0Xr5GOVjZak4AAAAAOBSZSPAFlnwCJab+5+8LlM+FmYGAQAAAAC3UjYC9Ij8FH4NX2k20Z8h7/NP1WMCAAAAAHAHZSPASFkseSuaZPEkZ9MsCyqv6DEjSCEIAAAAAHgpZSPAkSK59NzPb4WVLLDceWZR7tu/RaDgOkEAAAAAwMsqGwGuEPnxrfiSRZhH0ShnGf0dlsWakbLwk7fxKP58CwpAAAAAAMCUykaAu4r8561w0/olPApKDzkrqfrb/1TbBgAAAACYXd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AAAAAACYT9kIAAAAAADAfMpGAAAAAAAA5lM2AgAAAAAAMJ+yEQAAAAAAgPmUjQAAAAAAAMynbAQAAAAAAGA+ZSMAAAAAAADzKRsB+P/bsUPbCIAABoKpIjT9t5YmPvy07AJO1oAh24AlAwAAAADsyQgAAAAAAMCejAAAAAAAAOzJCAAAAAAAwJ6MAAAAAAAA7MkIAAAAAADAnowAAAAAAADsyQgAAAAAAMCejAAAAAAAAOzJCAAAAAAAwJ6MAAAAAAAA7MkIAAAAAADAnowAAAAAAADsyQgAAAAAAMCejAAAAAAAAOzJCMt+v38+AMD/OzcXAAAAeE9GWFZHFgBw79xcAAAA4D0ZYVkdWQDAvXNzAQAAgPdkhGV1ZAEA987NBQAAAN6TEZbVkQUA3Ds3FwAAAHhPRlhWRxYAcO/cXAAAAOA9GWFZHVkAwL1zcwEAAID3ZIRldWQBAPfOzQUAAADekxGW1ZEFANw7NxcAAAB4T0ZYVkcWAHDv3FwAAADgPRlhWR1ZAMC9c3MBAACA92SEZXVkAQD3zs0FAAAA3pMRltWRBQDcOzcXAAAAeE9GWFZHFgBw79xcAAAA4D0ZYVkdWQDAvXNzAQAAgPdkhGV1ZAEA987NBQAAAN6TEZbVkQUA3Ds3FwAAAHhPRlhWRxYAcO/cXAAAAOA9GWFZHVkAwL1zcwEAAID3ZIRldWQBAPfOzQUAAADekxGW1ZEFANw7NxcAAAB4T0ZYVkcWAHDv3FwAAADgPRlhWR1ZAMC9c3MBAACA92SEZXVkAQD3zs0FAAAA3pMRltWRBQDcOzcXAAAAeE9GWFZHFgBw79xcAAAA4D0ZYVkdWQDAvXNzAQAAgPdkhGV1ZAEA987NBQAAAN6TEZbVkQUA3Ds3FwAAAHhPRlhWRxYAcO/cXAAAAOA9GWFZHVkAwL1zcwEAAID3ZIRldWQBAPfOzQUAAADekxGW1ZEFANw7NxcAAAB4T0ZYVkcWAHDv3FwAAADgPRlhWR1ZAMC9c3MBAACA92SEZXVkAQD3zs0FAAAA3pMRltWRBQDcOzcXAAAAeE9GWFZHFgBw79xcAAAA4D0ZYVkdWQDAvXNzAQAAgPdkhGV1ZAEA987NBQAAAN6TEZbVkQUA3Ds3FwAAAHhPRlhWRxYAcO/cXAAAAOA9GWFZHVkAwL1zcwEAAID3ZIRldWQBAPfOzQUAAADekxGW1ZEFANw7NxcAAAB4T0ZYVkcWAHDv3FwAAADgPRlhWR1ZAMC9c3MBAACA92SEZXVkAQD3zs0FAAAA3pMRltWRBQDcOzcXAAAAeE9GWFZHFgBw79xcAAAA4D0ZYVkdWQDAvXNzAQAAgPdkhGV1ZAEA987NBQAAAN6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PRkBAAAAAADYkxEAAAAAAIA9GQEAAAAAANiTEQAAAAAAgD0ZAQAAAAAA2JMRAAAAAACANZ+vP7ARbLNtYP/XAAAAAElFTkSuQmCC</Logo>
          <KeinLogo>iVBORw0KGgoAAAANSUhEUgAABoYAAAPLCAYAAABy4jv9AAAAAXNSR0IArs4c6QAAAARnQU1BAACxjwv8YQUAAAAJcEhZcwAACxIAAAsSAdLdfvwAAB/gSURBVHhe7cgxAcBAEASh92/6YmAVTChoeHcHAAAAAADAD8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Nfc+NAzgh67dIpsAAAAASUVORK5CYII=</KeinLogo>
          <LogoNegativ>iVBORw0KGgoAAAANSUhEUgAABoYAAAPLCAYAAABy4jv9AAAAAXNSR0IArs4c6QAAAARnQU1BAACxjwv8YQUAAAAJcEhZcwAALiIAAC4iAari3ZIAAJYDSURBVHhe7P2NtfO6eS7snhJSQkpICSnBJbgEl+ASXEJK2CWkhJSQEnYH+8w7Xvys0I8kkAD/MK97jGvYC+8ERVEUSeERqP/f//t//w8AAAAAAIBfoG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pjIX3/8bdXG3PJ653Wv/o35/MuP//jx55c2AAAAAOCNshEm8u8/kv/8kQHk6m+Yx/J6J//2o/ob5pHX+L9+JF5vAAAAAGhQNsJEUgxa8n9/pHBQ/R3P968/8hov+e8fioHz+tOP19e7+hsAAAAAYKVshMm8Dh4nbjM2nxSAlpkjr8lMservebbcLvA1XmcAAAAAaFQ2wmQyaLyOW8vNJb8x8y75t6oPz5NZYVUB0GsMAAAAAI3KRpjMenbBktxqzO+SPN+notCSP/+o+vIcuQ3kevbfErMAAQAAAKBR2QiT+cuPT1E0eK68dq3xOj9XCj+f4rfDAAAAAKBR2QiTyaDxt2TWiVvLPcuWotASBYRnyXuyuhXkOrnFXNUfAAAAAFgpG2EyGVxuSX67xADzM7QU+6rkVmRuH/gMeZ1yu8eWVP0BAAAAgELZCBN699sk6+Tv/vSjWgb3kIJB6+tZJX3NDru3zAZrfY0zo6haBgAAAABQKBthQi23o3qNH7O/pxR0WmeRfEpmhykO3VNu67gl+ftqOQAAAABAoWyECf3tx9b8nx+KB/eR1yIFnVEx0+Re9r6+irgAAAAAsEHZCBPK4PGeZHaK36S5hxTqRsdsk3vouT2gWz8CAAAAwAZlI0zo33/sTQas85sn1XI5x5bbi2Um0JaZJ3/5UT0m58h7qyd5b1fLBQAAAAAKZSNMKDMSepPb0VXL5lhbCgcp4v3rj60zUBT+rrH194SqVMsFAAAAAN4oG2FSI+J3h86V24RtyettxbYWlNwy8Dyjfi8qr1u1fAAAAADgjbIRJpXfCxqRDGgrIhxv66yf/I7UehlbZqQss43Wy2Csra/rp+S2gdVjAAAAAABvlI0wqQwij0oGtv22yXEyo2RLIS8zuarlxJaZKflbM8KOk1lco4pCSQp/1eMAAAAAAG+UjTCpb7NH9swo8ts0x9hSxPtWzMm/bSlGKDYcIzO6tubb61bNEgMAAAAAPigbYVLfBqbz73t+DF8hYay//WhNCgctt3/bevuyv/yolsM+e99X3/opzAIAAADARmUjTCqDyJ+y/F7JlsLEkgxguwVZvz/92JItt/P79vqv43ek+uU9seVWfkuWgs+3WXxu5wgAAAAAG5WNMKkMIn/L8rdbiwiJ36fps/WWb3tm9Wwp+uX1rJZBm8zk2loUyuu/FIWyP3yL4h0AAAAAbFQ2wqQyiPwtrwPNGaDeUqhIFIf223K7sf/zo1pGiy2/X+Q3bPbZeuu+JH//+v5rmT32+pgAAAAAQIOyESb2LctshcWeAW7Foe1aZnMtye3Ferbv1plJLb9hxD9s3b5JXtPXolB8+02w5PXvAQAAAIAGZSNM7Ftyq7F1nwxYb70l1vJ7RbTJDKDWjPhdmS2/ZZSZTNUy+GcpCm19r7wrpH7bJ7zHAAAAAGCHshEm9m3Q+t1g854Bb7cha5MZOa2pCnd7tRajMvulKlzwz7b8hlOS1+Ddtt37XgUAAAAAPigbYWLffl8mt7Sq+kUGsLf8Dk7iNmTf/eVHS0YXaPLatN7ybH2LQf7ZltsBJt9mYn1Lz+9MAQAAAMCvVTbCxL4VhpKq36stxSG3Ifuu5TVJjijOtPyOTeJ1/K71dUxSDKyWscjtG7/FjDwAAAAA2KFshIm13Opq/SP4lS3FIbOGPmtJZvZUfXtlBlJLcluzqj9/t2W20LeiULQsT2EIAAAAAHYoG2FiLTNEMihd9V1r/c2hkb+LM5vWwsyR27C1yFf15e9af6+p9XeBWm4vqDAEAAAAADuUjTCxlsJQy4yGaJ0l8el3i3671m3YWqzb408/WlL15e9a0zp7bmQBFwAAAAB4UTbCxEbPRGj9XZWW29P9Rq2FoarvKClWtEQhotb6Gm75naaWWVxeDwAAAADYoWyEibUMYm+5bdmff7Qkf1f1/+1aXo8zft+nJQoRtZbZPcmW4mhLwdXrAQAAAAA7lI0wsZZCROvvoETrb+T4PZTa6Ndjr5YoRNRafl9o6+0UFYYAAAAA4CBlI0zsiEJEyyD2ltto/SZPKgy1/j7Ob3PE/p9C0re4PSMAAAAA7FA2wsSOKETk1nPfckZx44laft9n62yTPVpS9aOtMLR1xlxLqn4AAAAAwBdlI0yspTC0tRDR8hsrCkPvtaTqN0rL7QDPKE49VUth6E8/qr7vtKTqBwAAAAB8UTbCxFoKQ0nV952WwlBmFVV9afuNmiNv49ayT7gV4HsthaFs46rvOy2p+gEAAAAAX5SNMLGrCkN/+VH15f/9vz//+Jb8TdV3hJbXb2th4zdp2X5bX7+WVP0AAAAAgC/KRpjYVYWhI2e8zOD//viUzCqq+o3wXz8+xW3kPstt4r4l75Gq7zstqfoBAAAAAF+UjTCxlt+TSaq+7+Q2Y5/i94W+y4yqbzmiuNZSKNz6+zi/0bfimsIQAAAAANxE2QiTa0nV751vg+L59xQ+UpSq+v9m2SbZNpmV8y1H/M5Py+8b5fU78lZ2T9b6+m2d8dWSqh8AAAAA8EXZCJNrSdWv0joDKcnt0jJzQoHo77Itvt1Cbp2Rs4Zabyu4JOuqQPR32Ye/zZR7TbZdtZx3WlL1AwAAAAC+KBthci2p+lVSKNiaDJL/5tuTpSDTMkOoysjb8n2b6fUu6fdvP6pl/gaZIbS1oJds2edbUvUDAAAAAL4oG2FyLan6VfYWOJIjbo12d5kl1JsRRbXe9fiNs4cyS6jl1nvvsqWo15KqHwAAAADwRdkIk2tJ1W9tz2yhdTL75Ohby2X5WdcUQzI4/yrFqcwAOWMGzJZbj31KijI9t5TLcx2Vv/2oHmOkrG9eu2y/9euX9hTKztiH9s6wek1mi1XLX2tJ1Q8AAAAA+KJshMm1pOr3KgPle26nVeWo4lAG4bfM8MjspxSJjliXUUWhJXu32cjXbUmKM9Vj9ch6ZrlbZqRlG7cWXrbIuowoCiV5Pi2vW0uqfgAAAADAF2UjTK4lVb9Xma0xMhnUrx5nj8ym6Vm/FE5G/gZSik17k0LC6wyZRbK1OPRa4KiW2VMwGnlbub2/4bMkxcAt2+WbUUWhJS37ekuqfgAAAADAF2UjTK4lVb9FCi8pBGR2xnILtvxv/juzPPYOpKcgsH6srbJeo2bEZAC/t8CQbbI1y8ylb7eLyzbfcku5/O3yer2Tv8ljb5mpk2Sbb1mXSrZ1ClQjkvUZMXso+/Oe5D2Q7Zh1WLZL/n9kH/22X7Wk6gcAAAAAfFE2wuRaUvXbIgWIrT/U31tcyID76GydlbO2pcCS5z9y5k2vrTN3UtSpltMi23j0zJykZ3tmH96aFBN7C2TRkqofAAAAAPBF2QiTa0nVb4/ckm1LcWHvLeWOKAotScGiesxvtqxTbwHqKCmObCnY7Jmlc1RRaMne2wJumb00aobSoiVVPwAAAADgi7IRJteSqt9eKS5sKQ5tnXGxZ2bH1vztR/XYn7TOFrprUWixpXCzZ9bQ1pllW5N9b+s+lSJPa454/VpS9QMAAAAAvigbYXItqfr12FIc2jpr6MjZJq/ZMiMks1Rakm1y56LQYsvrl7+tllFp3U692Vqwai1Wpfh3xOvXkqofAAAAAPBF2QiTa0nVr1frLIwUIKr+lSNvIbfOluJCilst2XubsyvkN4dasmV21ZbfYOpNa2EvhZ7WbCmCbdGSqh8AAAAA8EXZCJNrSdVvhNaCSesg/pbCQgpOKVqkGJPl//XH1tlGrevVMrtmz23XrtayvbNNq75rW4t62V4pTuU1SN/sS62zmJLW7d26Xtl/qv4jtKTqBwAAAAB8UTbC5FpS9Rshv/XSkpZB9y2/LZQiwrtbfqVQ1FpgaLnNXet6pQBR9b+z1llDLbdXS6GmJXlt3hXk8jhbfqOo5beGWoqXWacjbiG3aEnVDwAAAAD4omyEybWk6jdKy0B+y+yOzP5pSWsxp6U4lL+p+r9qnXFyZGHhKK2FvW8zq/LcW5Lt3XK7tpZiTpLCVtX/VcssspZ9qkdLqn4AAAAAwBdlI0yuJVW/UVoKJ7llWdX3VcuMk5blLDJLqSXfChUty2m9rdkdtdxO7ttsqBSOWtI6qyqFppbCXoqSVf9XLTn6t6FaUvUDAAAAAL4oG2FyLan6jdJaFKj6vmrJltu1tRYXvs2GaSkMZbZT1fcJWgpy324F2LKNthT1YlRBriVHz/ZqSdUPAAAAAPiibITJtaTqN1JLqn6vWtLymzKvRhQ9RizjzloKMN+eX8sytt6ubUTBcVTRsldLqn4AAAAAwBdlI0yuJVW/kVpS9XvVkqrfJwpD351VGNq6jRSGAAAAAICvykaYXEuqfiO1pOr3qiVXzBjK79h8y9aix53kNnjfMqIwZMbQ51T9AAAAAIAvykaYXEuqfqP824+WVH1ftWTrbwy1JMWDqv/iiKLHnYwonrVso62/MdRSsMq6V31ftaTqN1JLqn4AAAAAwBdlI0yuJVW/UVKs+ZaWokBLgWJLcaGlWJGksFX1X7Qs579+VH2f4P/++JY//aj6Llpn5rQW9lLUa1mvzOaq+r9qybfiYK+WVP0AAAAAgC/KRphcS6p+o2S2zLe0zOxomSGStMzOaZ3FlOJD1f9Va9Fj623u7qB1O30rnrXOzsr2/rasaLl9X/KXH1X/Vykmfsu3GVG9WlL1AwAAAAC+KBthci2p+o3SMrMjRZ+q76vWIkWSwkGKEdVyUixoWaekpcjUWvQ4urhwhJaiXkvxLFqLOVneuxlIKa61zBxb0lKMa1mvrbe526olVT8AAAAA4IuyESbXkqrfCC23kUtabyHWMrtjSQoMKWykEJTlpzCzpX/Segux3CruW7I+74pVd5SiSktabtcWrfvCkmzTvGYpEuV/W4pUr2mZhRbZP1py5O3kWlL1AwAAAAC+KBthci2p+vVKEaS1ENNaMNlaXOhJa2EhWosLrUWUO2idmdNa1IuthbmetBZyWmeiHfk7US2p+gEAAAAAX5SNMLmWVP16tf4m0JYCTLTMzhmRlt+6WbTOrkm2FFKu0jo7Z+ssqMz+OSNbC3CtBaujbgfYkqofAAAAAPBF2QiTa0nVr8eWmT1bCyUp2KQgcWT2FAC23OosM4yqZdzBludx9Hbakz237MvzaM0Rhb2WVP0AAAAAgC/KRphcS6p+e20pCmWmRrWMb7Y8xtbsvd3blllDSR7nTr85lPVvvX1csvc3k9LnyFlfW2Z6LbJOW4qNo4tDLan6AQAAAABflI0wuZZU/bbK4HqKHVvSM8B+RHEohZGeYk3r7fOWpBiRPinKVMtby9/ldmzVv73K37QuM4WUPbN4em6rdkRxKNuyZ3/aMmsoyevWs6+8aknVDwAAAAD4omyEybWk6tdahEhhIYPkW2ZcJCN+zD/rt/Vx3yXPoXqMLVIoaP29mnXSLwWaFCheZb1SsFqWm7+pHvvVMvMnffL/18uMFPH2ruuI125PIfFd8jz2zBR6tee1y76XbdlShPv0XmpJ1Q8AAAAA+KJshMm1pOqXgfIlKQSkwBApVKQ4kf+/tyiTfr0D+YusZ8/v1qQY8O8/qmXvkec1qlhVpWVWTIoVRyXPrXU2UosUTPYWqJKRM3eyH+xNnkPeE9kXl2JevM6Mqh4zWlL1AwAAAAC+KBthci2p+kXPgP2njP6NlthTkPnLj2pZvVLsOCotRZmeAsenjCzovUphZ2sxK/vmyALV4ohbFCYpElWPFy2p+gEAAAAAX5SNMLmWVP2iZybOuxxRFIo9xZAUI6pljZDnOXrm0JZbuI1+7KOKQos9+9oRhaE4Yr//tK+1pOoHAAAAAHxRNsLkWlL1i9GzJ44qCkVmZGxNih2jbkNWSSFl5KyrLYWskcWNFKSOLApl2XuS3yiqljdCZpONzKfbFbak6gcAAAAAfFE2wuRaUvWL198Z6kmKI0cWFnoG8Y8sLkTvbyC9ZssMmVG3kxv5Gz7v7CnqLclt+6pljpBlj5h5lf2/Wv6iJVU/AAAAAOCLshEm15Kq36K3qHF0YSEFp97B+yOLC4sUanoKIHsKWD2zlbKuRxbzFr0zc46e9ZVlZ9v3JO+BatmLllT9AAAAAIAvykaYXEuqfou9M0/OKCxk0H7ErdpSXDjq92rWsj1TbNtazPp0K7J3tt4KMOuUdTtrW+y9hdw6udXd0bOaegp737ZnS6p+AAAAAMAXZSNMriVVv1etA+IpLGR2xBmFhRQCUhD4lqXY8S1nFBfWWgs32f5V/xYthbNsoz2Fpx6tM71ai2jZRme8flnvLYW9/G21nFctqfoBAAAAAF+UjTC5llT9XrXMGspA+VmFldaiUJLbxOXvWwbyzy4Otd6irGfmVZ5/S1oKGKPk+bQUrPJ65O//+j//9T1nvn6t+1RLkbQlVT8AAAAA4IuyESbXkqrfWmYCfcsZA/MpUrXO1nj9XZ7WAkkKFj2FmBbZRq1FoW+/T9Oi9bHOKA61zhRKXl+H1llr2QePfv2y/DzOt6SgVfVfa0nVDwAAAAD4omyEybWk6reWYsaVtyXL47fOHEmyrusiVUtxK8lz+MuP176jZAZJS1EhqZ7DHllGazHmyFuybXn91kWVbLfW53Dk65cCY8t65DWu+ldaUvUDAAAAAL4oG2FyLan6VVpuKbcks1RG/dZQfounpSi1JAP372aNtBZlkhRJRhW5lsLWluLGyJkvW1670YWVPPaW1+91pterbI8tyWNm36mWtVWeQ+uspa2vXUuqfgAAAADAF2UjTK4lVb93MtC+JRlMT5+ts1AysJ4ZPlsKCks+DcpnPbYuc+9ziOV5tBaElowqaLxKsWdLsp1SzNpT4Mu2ynPYuq1TuPu0nbfuf0nWIc996/NYnsOWYmKy9bVrSdUPAAAAAPiibITJtaTq90l+i2ZPUmBJkSSD9JmBsZYiRJa9pxiUpPjSMiifYs3WQs2SPIesZx6neg5pz79n1sve57G1sLDF3tcuzyXPKc8tt1Ornnte17y+WwspS74VhRbZPnuT55FtkOdxxHPY89q1pOoHAAAAAHxRNsLkWlL1+2ZvgeGobL19V/52b+HmyBxZFFrc7bVLWotCi2ynvcW9o7L3tWtJ1Q8AAAAA+KJshMm1pOrXYuutyY5KigpbikKLFCL2zgwZndbZTqPkse6SzMLaUhRa3Km41/PataTqBwAAAAB8UTbC5FpS9WuV24pdOXMjt/3aU1R4lWVcmb2FrV53KKzklm7VurXKa59b3F2VbL/e164lVT8AAAAA4IuyESbXkqrfFlcMzmdAPr8JU63PHlnWFUWS3sJIr7x2VxTGUgwb+fqlQHn265db8vUWJaMlVT8AAAAA4IuyESbXkqrfHmcUV7L8o265lkH+FGrOmAGVosK//qjW4wpZlzOKe9m2uQVhtQ69znr9cuu7kUWtllT9AAAAAIAvykaYXEuqfj1SuMng+chkeWf9Bs9SYBhd5MryMjvnTgWhtaxbilajiytLQW/EDJtv8hh5rNG/H5XC2ciC0KIlVT8AAAAA4IuyESbXkqrfCCkyZHbIniJRChMZiE//Kwsp+f2YFHP2FhnSL/2PKCgcLbdnG/Hcr/j9pEXPPpicsQ+2pOoHAAAAAHxRNsLkWlL1O0KKI5nJkdk47+RvriwkfJKZKC3PIQWVJxaCvml57vn3Oz/37Ft5fap1X+Tfz9wHW1L1AwAAAAC+KBthci2p+gHnaEnVDwAAAAD4omyEybWk6gecoyVVPwAAAADgi7IRJteSqh9wjpZU/QAAAACAL8pGmFxLqn7AOVpS9QMAAAAAvigbYXItqfoB52hJ1Q8AAAAA+KJshMm1pOoHnKMlVT8AAAAA4IuyESbXkqofcI6WVP0AAAAAgC/KRphcS6p+wDlaUvUDAAAAAL4oG2FyLan6AedoSdUPAAAAAPiibITJtaTqB5yjJVU/AAAAAOCLshEm15KqH3COllT9AAAAAIAvykaYXEuqfsA5WlL1AwAAAAC+KBthci2p+gHnaEnVDwAAAAD4omyEybWk6gecoyVVPwAAAADgi7IRJteSqh9wjpZU/QAAAACAL8pGmFxLqn7AOVpS9QMAAAAAvigbYXItqfoB52hJ1Q8AAAAA+KJshMm1pOoHnKMlVT8AAAAA4IuyESbXkqofcI6WVP0AAAAAgC/KRphcS6p+wDlaUvUDAAAAAL4oG2FyLflP4DItqd7bwLX+9qN6T7dK/2q5I/zLj//zo3rcvf78o3osgN/i335Ux8er5Xzy1x85Tv/7j2rdAQB+tbIRJiciz0/13gaulcG4nqR/tdwRetdtnSPXFeApUnR5SnLcTrEoxazquQAA/CplI0xORJ6f6r0NXOuuhaH/+DEy//UjM5CqxwL4TZ5UGHrNf//4yw/HcgDg1yobYXIi8vxU723gWncsDGXgb2QUhWiVAfO9quXBHWV/fXL+74+cJ6rnBgAwtbIRJiciz0/13gaudbfCUH5bYmQUhdiiJ9Xy4I6eXhhakvOP4zsA8KuUjTA5EXl+qvc2cK07FYbyGxL5Jvio5LZDBg3ZoifV8uCOZikMJTln+P0hAODXKBthciLy/FTvbeBadykM/euPkUUhg4Xs0ZNqeXBHMxWGkhzvcw6pnisAwFTKRpiciDw/1XsbuNYdCkOZ1ZNbvo2KohB79aRaHtzRbIWhJOeQ6rkCAEylbITJicjzU723gWvdoTDUuw6vURSiR0+q5cEdzVgYSv7yo3q+AADTKBthcvkAAzxb9d4GrnV1Yeg/foyMohA9elItD+4o12QzJl8MqJ4vAMA0ykYAANjoysJQvt09Mn/+UT0OtOpJtTy4o1kLQ4nzAAAwtbIRAAA2uqowlMG7kTEYyAg9qZYHdzRzYej//KieMwDAFMpGAADY6IrCUG73llv+jIqiEKP0pFoe3NGIwtB//cjxf6///nFE3E4OAJha2QgAABtlgK4n6V8t951//aEoxF31pFoe3NGIwlCWUS17i3/5kWP46CKR35oDAKZVNgIAwEZnFoYyCJhvmY/Kf/yoHgf26km1PLijuxSGFjk35Hg+KiPXDQDgVspGAADY6MzCUO9jvUZRiCP0pFoe3NHdCkOL/D7QiPzpR7V8AIDHKxsBAGCjswpDI78NrijEUXpSLQ/u6K6FocwcGnGr0b/+qJYPAPB4ZSNMLh8+gGer3tvAtc4oDP3lx6g8sSi0HAPzLfYMWFZej5UZHK2WM5P8Bkie67vtcNU26Em1vDtYtnV+y2W9vbNP5t/y219V31kt2yTHptftcfX+d5Y8x95kGdWye434EsFdfnvu3Xsv/73sa1U/rnfXcxQAKAzxK4nI81O9t4FrHV0YygDYqOT3ie4+GLMMJGW79H7zPcvIIGm24dMH7rP+GYTfsr/lB+nz/M+8LVRPquVdIQOayz64Jdlf0yevU5ZRLfupctzI+yi3Kmt9X+bv8vfpN9sgcI5TvckyqmX3GnHOOGrdPsk+kmNVjllbf0tvOdbNcKxfy/PJ88rzy/Elz/U1+e+//aj6nukp5ygAUBjiVxKR56d6bwPX2jp4vE76V8uNDC6PuC1QcueiUAYhMzg06rm+S7ZBBq6O2A4pJOxN+lbLjGXb9CbbNo/T89xHDIaPyBGD1hnUzPZZD7r2JMs6an9b63ltPu1/2S532f/uZMR74Yj9OEas25mFzazviH3sNUtBsnq80fbm07k/sl1ary++LSvy/tubT/tq/m3Eb1stx4jqMQBgqLIRJiciz0/13gaudVRhKAOysxeFMnA3ciC+NUcMUvcMulWDYXn9R/2Q/GuyvT8N8n2SfnfI3vWvjCp8fMoZRZGe16ba/7KuR2yXbIsZZgeMeC+M3I9f9a5bXqNquaNlPXvPn9+S493RBaK9+XTu37pd3i3rVc85qtpXjzxHzTbjEoCbKRthciLy/FTvbeBavQNb1YBOBmW33krnXe5YFNoz8HVERg5AjSwMZeB8VFHwXfYMlo4YDB+RUQPq2e5Hb+fXHFkU6Xlt1vtflnXH/e9ORrwXRu3Ha9m2PUlBsFruKFcc//N4RxUb9qY69+e12/Peq5a1NrIwtHc9t+TpxwgAbqxshMmJyPNTvbeBa/UOcFUDOr3LXJKBmwzCrZd/pTOKHlszYgBqVGGoZzlbs/V5jxgMH5HeAfW8J0YVXvck37IfXazteW1e97/sE2flyQO/I94LvfvxO70zvY5ar8itFa86/udxj9jn9mZ97u95751ZGMrvGZ0Vvz0EwCHKRpiciDw/1XsbuNbowtCo2zdlEOxut2M5c9B5a3oHQ0cUho6+pdk6WwuHIwbDR6Tntcp74g6FyRSmRr4/e16bZf+74v15t2NUqxHvhd5jTiXv5560FBj2OOrWhHuSwka1jnvtzeu27t2fzioM3f0cBQBNykaYnIg8P9V7G7jWyMJQvk09IncsCmV97pxss55ZHL2FoauKZlsGgkcMho/I3gH1u81WG/k+7Xltsv9l21yRFMiq53N3I94Le/fjT3pnwh1x3hh5a9RRSYGjWtc99mY59mb79B6XzigMPeEcBQBNykaYnIg8P9V7G7hWBi16sgx6jBp0uWNRKANf+T2fu6dnsLBn0C23FruyYNE6QD1iMHxE9gyo5z1xp6LQklHv157XJvv9ldsmx77qOd3ZiPfCnv34nRHFlxzDqmX3uGNRaMmo57s3y7k/x//eHF0Y6uk7IiPfKwCgMMSv1JJcVM5qxIeSLKNaNozQkuq9DVyr9f37Luk/ctD6joOsoweVUmTKdjui2LT3tjVXD5z1JAOT1XNaGzEYPiJbBwnvWhRakuvLDKBX697qLq/NnuT5V8/pzkZs7xGD3Tle5djTu3+PnEHz6q5FoSUjfsNmb3IOG/W+zbKqdXv15HPUUfsnAL9U2QiTa0nVbya9txDJANSID3FQaUnVD7hWb2Eo55aRg9Z3G2QdcZuc9M/vQrybWZH23IZvRKEoy6ke45snD7olLYWJuxQftlyL3XnGwmtai3Pv3OW12Zun/Y7IiO2d/TLnj71GFcaPGnTPckckzzXH13zpIds9x+icD0Y8/5xbeve9vVle/xHJcqp1e/UbzlEA0KRshMm1pOo3m1xU9k7Zz4cRF6eM1pKqH3CtUQM7I5MBoGpdr9D7u0kZXNxyzs3j9RSi9hbWnj7o1jLTbJmd8ElPquVVtgzk5pptZDIYnfd8jCzoJnuLkvH0wlDPc7/C07f3krw/qufXq/c3q/Leynv927E/r0PvObi3KHuH/IbC0IjZXQDwP8pGmFxLqn6zMnuIu2lJ1Q+41h0LQ8mI3y0ZoWf77P0me557T6plfnPkoNtrMSJGFySSUQPEPamW16N3P1iSbZ7CWTVInSJVihqjZi/s/eLRkYWKrNfR+1/v4PzZnl4YOvJzTPbhnn0kxfmts3h6j7892+IOyfuyWrdXzlEA8IeyESbXkqrfzPLBZcTsoWrZsFVLqn7AtTIIcsdkcG3vIPNIe7N35s6iZxBszyDh6EG3DKxlme8GSJfZO6MG4FoGFlv0pFpej973ZrbtlpksI/aBvcXQ0YWKlv1vVEEsyXKqx7mrpxaGsp2P/h26nlvI9Zy38rz2puf4d4e0rP8R56gcA552jgIAhSF+pZZU/X6D3tlD+RBzl29m81wtqfoB1+odfD4yV395oWfwtPe2MRmU2purC0P50krr4Gj+bsQ+mOugavlb9aRa3l69A/fZHnuu7XoGp5e8G2j9ZGShIvvTlv1v1G/JVMu/q6cWhpLs23nN9hznvuk57o74MkPOeXuzd3scmWyTPKecD7N+y/bJsSn/neNN/r3lXD/yHJX9Z8sxIs+jN08rHgNwY2UjTK4lVb/fIh9kegdWcsFdLRtatKTqB1zrzoWh5IjBv1Z57D25ukix5xv1owbd9s4YGTHwVi13q55Uy9urd0Z4T2Gyd1/YU9Dd+15bZ+8t3Xq3d7KnIHaVUdv76uS4MfIc0VMkHPUlu72z2Pbu+0ck6zL6S4dXnqNGFYeqZQPAZmUjTK4lVb/fJlPizR7iCi2p+gHXunthKINkvd/Cfqq92fNFjxGDbrmGqJbdoueb+ktG7Cc9qZa3R++22DtA/KpnEHRPYXREoaLnWJFt3nP9nIwsUBxtlsLQki0zQN7ped/tLYhXembt7dkGI5P30FHvg6vPUfl83JtquQCwWdkIk2tJ1e83ygcbs4c4W0uqfsC17l4YSvbMQHi6nkHKqwpDvQOCvbM2RgxI9qRa3h75kk9Psu9Uy92it3CwdcbSiELFnplyr3pmiyRHDYgfYcT2vlsy6N9THOp53414z73aW6Tc8x4YlWz/0dvh1R3OUb3XS0duHwB+kbIRJteSqt9vNmL2kAtYWrWk6gdc6wmFoaT3N3uepmcQ7IrCUPajarlb9HxTPhkxMN+Tanl79LwnR85c6Jk1tHU9egsVI36/I8eYnigMXZ+e4tDe/T39quX12Fuk3DNbcETyefPoz4x3OEf1Fu2fdIwA4MbKRphcS6p+v10u0nsGGHKhn4vgatnwqiVVP+BaTykM5XzUe6ugp+gtkFxRGOqdrRG9t+qZpTDUk5EF1J5B0K2Fmt5CxYhr1RxfeqIwdI/sKdT0vPZ7jrff7D0H5DxZLe+TETnjixt3OEf1vm+edIwA4MbKRphcS6p+/N2Ib1mZPcQnLan6Add6SmEoGfHbKXeVgckMXI14Pa4oDI26RujJiEG3nlTL26p34LFa5l55TXuyZZ/ofd6jfh+zJ08a9O3d3klmteS4sVduEZrjXYqIo5PlV8/7nZ7ZYke87j2vz9b3Qm/yGlbLHS2vaU9GfbGkJ086RgBwY2UjTK4lVT/+IR8Uem4LYvYQn7Sk6gdc6+jCUM47OX+MytNvKZfBqQwOpQiUga4Uu0YPjG4dFI2eQbc931J/pycjBt16Ui1vq55ZOkcM0Pa8d7e8Hj0D4Um1zD16rpOfNOjbu72Tkc83RcTs+yOPhVsKkz3Hv1EFh1c9RdmtM2N6c9Z+3/MajbjV5KInTzpGAHBjZSNMriVVP/5Zz4V1koGHLR+2+B1aUvUDrnVkYSiDrBk06xnsXicD1Xc/By3FnzzvnHOzjY8uwL0mj1mt1yc91wYjCxI9GTHo1pNqeVv1vA6ZgVEts0fPfrtlP8xrtzd7bh32Ts/zfdKgb8/2XnLU8+15D7xmy+9cnXl8Pjpbj/89GVlw+cY5CgD+UDbC5FpS9aM2YvbQiHs1M4+WVP2Aax01IJYBo9dvUvecc9YZOcgzQgZ7MmiV2T8jZ0ftzdaBwbjLoNvVMzZ6Ui1vq573457X/ZsUm/Zmy/r0FCpG7n892/9Jg74923vJkc83nzFGpHU2T8/rfrdsfT/05Ihi9Dt3OUf15EnHCABurGyEybWk6sdnPRfZSQbBjriFAs/TkqofcK0jBsRSHFn/zkH+e2SuvrVpbmmXb6TfoRC0zp4CwV0G3Xr2xxGDbj2plrfV1c9/rWe/2DJjo6dQMdP+d5ae7b3k6Oebzxi9af0S2x2P43uz9f3QkzNv7aowBAB/KBthci2p+vFdLlJ77umdD1NP/80H+rWk6gdcq2cgtEpVFFr0fhnhNXmcK24pl4HGkb+DcUQUhvbrSbW8ra5+/mtn7RdZ972Zaf87S8/2XnL08+35nZ0lKS5Vy16bKVtv79aTM/d5hSEA+EPZCJNrSdWPNpn103O7kMTsod+tJVU/4Fo9A6HrfCoKRc4RI4sqI39b5JveW7CeGYWh/XpSLW+ruxUmFIba86RB357tveSM59t7zG0tksyW6jm+05Mz93mFIQD4Q9kIk2tJ1Y9tcsFq9hB7tKTqB1yrZyD0Nd+KQosRA5Kv2VME2WrU7120Jrfgyrl0bxSG9utJtbyt7laYUBhqzxHb/ygjjsNnPN/eL60l1XLXZkv1HN/pyZn7vMIQAPyhbITJtaTqx3ZmD7FHS6p+wLV6BkJf01IUWowY7HvNlsfe6oyiUL6QkfNmfjfp9fZ4e6MwtF9PquVt1fP8j/hiTs9+4TeG7qtney854/n27H9LWs4PI2ey3iHVc3ynJ2fu8wpDAPCHshEm15KqH/vl4rXng1L6ugD+PVpS9QOu1TMQuqT1B74X+eJAZhiNylG3lMuA4ujkeacIlEGunCM/fYlib7Lsanmf3GXQ7eqB+Z5Uy9uq5/nved2/6SniblmfvHZ7M9P+d5ae7b3kjOfbc1xa0rKePa97+t5N9Rzf6cmZ+/xdzlE9edIxAoAbKxthci2p+tEnA1YZwOpJBhXMHppfS6p+wLUyYNKTvQMuPbdKq3LEoPio3xTKcjIbaOvMpr3Zsy3uMujW84WUEYNuPamWt1XP65DrrWqZPXqOD9nnq2VW8trtzcj9r+f5PmnQt2d7Lznj+fa8H5a0rGfP637kjNUz9OTMff4u56iePOkYAcCNlY0wuZZU/RgjA3g93+42e2h+Lan6AdfqGRBLegZcer94sM7I88yIwlUKQnvXKV+o2JsnF4Z6MuL170m1vK1STNmbI2bO9Vz7bXk98rd7M3L/6zkejjz+HK1ney854/mOOEe0rGfP8e9Jr3ulJ2c+d+coAPhD2QiTa0nVj3HMHuKTllT9gGv1DIQmPQMu+T2dkbeUy5cQRp1jes93W35fpZIBpL1RGNqvJ9Xytup53ZOR11i9t1Lcsi49z3vk/tdzPHzSoG/vfpac8XxHnB9a9sOe35LbeivVu+nJmfu8cxQA/KFshMm1pOp3J/mA/fQPD2H2EJWWVP2Aa/UMhCa9Ay49MySqjLqdVk9GDEL1DNwqDO3Xk2p5e/Rk5HVmzz6Ra71qme/07O8j97+e4+GTrm17tveSo59vT7HmNdWy13qKoEfcwvFMPTlzn3eOAoA/lI0wuZZU/c6QDxMpluSCdZH/Xv/d8iGs59Yyd5Fv3/V+mzrbqVo2z9SSqh9wrZ6B0GTEgEvvOqzTe47tnSmRmVDVcrfoKZjtOb+mz97MNOjWk2p5e/RcX418LXp+72nrYPlyjbwnI59zz7HoSdf2Pdt7yZHPd9Rs0i0Fyr2Pt7UIejc9OXOfd44CgD+UjTC5llT9jpIPLLlNzPpDRP773bc10+c1+eA/YvDoSnmuPR/cUiTLAFy1bJ6lJVU/4Fo9A6HJiAGX9fmxNzkv9dxSq2fQdNTvvGRgfW8UhvbryajbuPXOlBixHXrXofqC1Cc977mR+1/P8fBJg74923vJUc83nwt6ipKvyWet6jEq+Vy3N0/+LNOTM/d55ygA+EPZCJNrSdXvCO8uTDMQ9e2DQQaM1snyRg0mXCEDej0fpJM9g1jcS0uqfsC1eo/fowZcegZ9qmwZEFy7wwBUdb3Qmj3n1Ds85+jJiEG3nowa9Ms1YU96X488fs/A/J4ZFNl2ezNy/8uy9uZJg74923vJ6OebzxOjzwOZeVk9VqWnGNr7m3JX6smZ+7xzFAD8oWyEybWk6jfap2/wtnw78t230VJU2vLh5Y6y/mYP/V4tqfoB1+oZCE1GDrj0FEOqbJ21sLh6AKp3BpXC0H49GTk43DN7Iem5pux97D37X0+hYuT+13M8fNKgb8/2XpJ9LMvpkWVkfxl97F+y9c4MPZ9j8nyqZe6x93i85wsRPRn5nL9xjgKAP5SNMLmWVP1GysXcu7RecH67qM23LJ980Wj20O/VkqofcK3eY/bIAZdP59k92XtLuZ4BqAxwVsvc4oqBeYNuf9czMJyMuobrLQ4m725t/Envvrf3Pdfz3h+5//UcD590/T76WHvH7DkW9xwH8xluxB0g8iW5vdnznu/Jmfu8cxQA/KFshMm1pOo30qcfA279VnLrRW0uYLd+y+1OemcPPf35/0YtqfoB1+oZCE1GDrhEz2/rVNnzDere31fpOX/1DAouURjar/f9kGRbjriG6S3SJHk/tQxWZ30/Xee2Zs++Fz2FipH7X8/r/6RB357t/ZTsKZLkvdLz+SXFqJ7iUI7/ex8//aplftOTM/d55ygA+EPZCJNrSdVvpE+p/r6y9aI2gwIjvn12hQwy9NwaIh9wem6FwrlaUvUDrtU7ED5ywCVyzhv1w+NLtp5LegdN9/6+UZ77iFsq7RmcN+j2dyOKI0tyHZNt8yptreuZ66i9g8SvyTJSIFo/bva3fLFpRAEq6Zkx0fOeG7n/ZVl7M2L/O0vP9n5C9vzO1aLnWJjsvftD75fq9hz3oydn7vPOUQDwh7IRJteSqt9I77LlYnPPRW0+JOy92L+D3g9Y2b4jvnnLsVpS9QOu1TMQmowccFmMHrTMeXTLeSSD273ZWozKN8VHFIWSPdcMBt3+rveapSVb1vOM9RmVvb/pFT3v+ZH7X8/x8EmDvqOPsXdLz7446ssJ2Ze+rUceKzObeva7pKco25Mz93nnKAD4Q9kIk2tJ1W+kd9lysdlzUZuL/p4POlfqHfDKoJ7ZQ/fWkqofcK3eAamRAy6vRs7cSLau54giTR7z20BQzo+jZmwsybVG9VifGHT7u1xnHZ2t69n7Hj0jmZFUrXurbJO9Gbn/9WzrJw369mzvuyfH0+o5bzHilp6vyX6V90iOs5F1HPm+7vl82JMz93nnKAD4Q9kIk2tJ1W+kd98ey+BR9feVnovaJbm4feqFZe/zz3M3e+ieWlL1A67VOzg1csDlVb793HNbnSpbvmAw4ny9JNcP2U5ZZmSAMP89+vktyWNUz+mTnuc7ch/oyYhroxGzxb5l63qOmsFwVLZcB7+TbbI3I/e/LGtvnnRt3rO975zsi3tnzqzlfPGE9BZle3LmPu8cBQB/KBthci2p+o306Ru9rR9Cei5q18n6vCuSZH3ygSaPl1sUjPqQNMKI2UNPnTk1s5ZU/YBr9QyEJiMHXNZy/hqdnIOqx1rL+fWpURjqM3q22jp71jP77VGFxJ6MGojvKVSM3P96jodPGvTt2d53zcii0GL0bM7RGVGU7cmZ+7xzFAD8oWyEybWk6jfSp0GiDF5VfdZGFoaSDBJkma8fhPL/14WX/F3rOp4l33DrSQZu7lTw+u1aUvUDrtUzEJqMHHCp9K7fOlsG0kafs7dkfR7fkj2viUG3fzh60Hzvet6tODRyIL5nm4/c/3qON08a9D16Hz87R34muGtxaNT7rydn7vPOUQDwh7IRJteSqt9o7y5KW3/086hBpjz+Uvj5dOuD17/bKgMSy+1vIh/C8lg9H0pygdxzexSzh+6jJVU/4Fo9A6HJyAGXSr6UMXowPOfi6rHWcn7rKdDszTLgt/f8mP7V8/nEoNv/1vu++JSe9cz74Yp9cp3RA/HZJnszcv/red2fNOjbs73vlJwbttwidK+73VZu5PuvJ2fu885RAPCHshEm15Kq3xHefXMs7dXfvzqqMLQkgwUtA0m5QG69OM0Hj3wAeZfe2UhZvtlDz9eSqh9wrd4B8JEDLu8cMSjXeku5s2dpZHsu57Oe12b9PL4x6Pa/5TU4qgDTu54jrpt60lpY3SLbZG9G7n8977knDfr2bO+75NMttY+QbdbzZbZRGf3+68mZ+7xzFAD8oWyEybWk6neUvcWhXBCeOcD0LblQ/jQ4tmVgpPdWdb0fuLJdzR66TkuqfsC1egZCk5EDLp+MHqTP+ab1CwU5T54xILge8OsZ/N86AGXQ7Z8dVRwatZ69101b8+2asUeey96M3P96joej978j9WzvK5P9PceqMwtCr3JM6DlW9uSo919PztznnaMA4A9lI0yuJVW/I737BnMGET59YMmHik8zcK7Iu2/dbb0I773gzbbp/RZsnkvrYB/jtKTqB1yrZyA0GTng8kkGxEYn55vqsSpHnruzDatzcM9MqS3PLQy6vZcvvowswIxez9Hrt06ua4/+4k22yd6M3P96jodPGvTt2d5nJ69Jjk9HFSX3yPE6nzfO+LJfnv+R+1ZPztznnaMA4A9lI0yuJVW/o+VDSvVt0pbZKxnwudPsoWRdVNm6fhk0e32Oe+XCuWfbZIDExfe5WlL1A66VAkIGTfbaWoDokfNmtQ49tn7zPOeWEQWinOPefSljkWuMap1bZNnVMt9JcaFaTouR+0C1/FZHDxxn+RmczGPtvUbJNeNR65nXcFTxctk/z7qW6tnXR+5/PcfDo/e/kXq291Gy7+b9FdnvnrA985kp77vRMwvzOSb74hnboHotWp35GjlHAcAfykaYXEuqfmfJBWeVbxeiGRAa/WGiNxkMyOBbPpTtSfU89xjx7exsf7OHztGSqh/AE+X8nXNlzlMtszVybs3A0DLoWS2T58l+kNfznSsGAnPdky8n5Roo+1xL7J/QZ/2+21I8zmfBnEtyTlE8AAA+Khthci2p+p0pH6SrwaF8OPhWnMgH8SOS5eaxY+tj7C3KjP5Akw9ZWz5crWP20DlaUvUDmEXOf0tBYGGQj7tY75v2Tzjep+Jx9fcAAB+VjTC5llT9zpYCTFVQSWHj2weAfDgfOXso3zpbP0bajs4RH3TebdctMXvoWC2p+gEAAAAAX5SNMLmWVP2ukvsgV7NcMmun+vtFChcpYIzIuyLI0akec5QRs4d8O/YYLan6AQAAAABflI0wuZZU/a6UWwdU93ZvubVcZt20/GbBp1TLjSOT51Y95kgjZg99K9CxXUuqfgAAAADAF2UjTK4lVb87qH7bp2XmSm8BJLOW1stM25E5837ZuS1ez+yh3LbP7KFxWlL1AwAAAAC+KBthci2p+t3Fu98Pqn4HaG3v7dPSJ32X5aRo01NI+ZaqEHW0d7OytsTsoTFaUvUDAAAAAL4oG2FyLan63cm73w/KrKBvt5brmT2UYtCRBaEkRa8Unr49j6OYPXS9llT9AAAAAIAvykaYXEuqfndUzdxpubVcpABy5+R5ZQbOFQUis4eu1ZKqHwAAAADwRdkIk2tJ1e+u3s0AarkdW/WbRXdLCl1X3FouemcPpbiUIlO1bN5rSdUPAAAAAPiibITJtaTqd3cpnqyLGP/x49OMm/xbT+HjzKRA9Po7R2d595tOrcn2bfn9J/6hJVU/AAAAAOCLshEm15Kq391Uv8NT3QLt22/epHj0pOT55blXz+VIvbOrzB5q15KqHwAAAADwRdkIk2tJ1e9uUqjILJqqSLIuYmTWyrvbsd39t4beJYWWlt9SGsnsoXO0pOoHAAAAAHxRNsLkWlL1u5vX4k/+//rfqyJGZget/y6FpScnz+nsmTgjZg99usXfb9eSqh8AAAAA8EXZCJNrSdXvbtbFiRSB1gWSFB/+9uM1r/8evUWOuyTP88xiy4jZQ1f8ZtITtKTqBwAAAAB8UTbC5FpS9bubqqDz7lZlmRWUf0vW//Z/fsySPMdslzMLROvC29Zk+5s99L+1pOoHAAAAAHxRNsLkWlL1u5tPM32qYkP+e30rubQtBaOZ8q5AdpQU3vJ7T3uT9TV76B9aUvUDAAAAAL4oG2FyLan63c23W8Cl2JCCRdV3kULRzEmx5s8/quc+WopsZg+N0ZKqHwAAAADwRdkIk2tJ1e9uWn8bKMWK9W8P5b9nuoXct+S3gPKbQK/b4ChmD/VrSdUPAAAAAPiibITJtaTqdze5VdqWpDjyn3/8729MCi5nFYdGzB5K/986e6glVT8AAAAA4IuyESbXkqrfHW0tDv32ZCZPtR2Pkpk/KUjtTdb32+0AZ9SSqh8AAAAA8EXZCJNrSdXvrjIL5rfOAtqTswstmfXTe9u+3zZ7qCVVPwAAAADgi7IRJteSqt/R8ptB698CajXi1mW/JdnO1TY8mtlD7VpS9QMAAAAAvigbYXItqfodbbktXAoXe2eH9BYffkOuKgyF2UNtWlL1AwAAAAC+KBthci2p+p3hP38kPbNDUjRYliP/nCsLQ4veAl5uHZhbCFbLnkFLqn4AAAAAwBdlI0yuJVW/kVK8qWZ95FZyrwWDzA5Z/02rzEAye+ifc4fCUIwo4N3luYzWkqofAAAAAPBF2QiTa0nVb6QUBTIrqLpt3HJLuSX/8eP137fIrJLMLpF/JNtj7285HaG3gDfj7KGWVP0AAAAAgC/KRphcS6p+o+V2YkkKRPn/r/+2/h2anuJQZOaR/CMpxKQgU22rK6RQZfbQP7Sk6gcAAAAAfFE2wuRaUvU7wmsBKMWfZfZQ/vd1Fkn+bt13q/xmkVvL/e+kGGP20P20pOoHAAAAAHxRNsLkWlL165EZQX9etcVyS7klGdhfikPLjKKRM0Gy7PVspN+eFGLWM7auNGL20J1mQ+3RkqofAAAAAPBF2QiTa0nVr8dSAKpuG5eZPK9JoWIpDh01+6N3ZsqMScFs2e53kNeoJ3ebDbVFS6p+AAAAAMAXZSNMriVVv14p8ixZFyHWvwH07jeFUiwYNYMo65MZSvKP3G32UO9rlOfzxNlDLan6AQAAAABflI0wuZZU/bZ4N1MjRZ0lGbRfZgQtM4qSzPRYz1zJf6dYtGTkTJB1UUruN3vodb/Zk6fNHmpJ1Q8AAAAA+KJshMm1pOq3RWZpZDA+t4lb/9t6Bsjy20P52xRp1n+fAsW6T5a9/rseeezX3zoSs4eu1JKqHwAAAADwRdkIk2tJ1W+rFG+S9WyN11vKLakKSMvfZkC/ylJQGiUFqMyUkf+d2WYP3e35VFpS9QMAAAAAvigbYXItqfptlWLQUtTJ/74Wct7dUu5V/v5T0u+IAf487rti1G9Ntse74t0VRsweutNsqLWWVP0AAAAAgC/KRphcS6p+n+T3f6rCQW7d9ZrXW8VlJlEG96vffmn93Z/Rs4YWWaeewsOsyetyl9k2WY/e34e66+yhllT9AAAAAIAvykaYXEuqfp9k9kWSgfZ1oWe5pdySFJHSngH59aB8/nv995+Sx3vtP1rvbctmTH6L6U6zh3p/H+qOs4daUvUDAAAAAL4oG2FyLan6fZMiTZKB9tcf+U+xZ31rturWcXtuD5aCwHo5o/UWHmaN2UPHaUnVDwAAAAD4omyEybWk6vfNugD0OtC+zCh6NzsjbeviUWvWyzpCnsdS+JJ/ZMbZQ3d4Pi2p+gEAAAAAX5SNMLmWVP1aZFD9NZkBtBSHMqOjminUe7u29fKO1FPAmjl3mz2U2xX25Orn05KqHwAAAADwRdkIk2tJ1a/V+pZeKQ5VfzdiAD85e4ZHfkNpy+8g/ZZkpk5V+LtKbxHvytlQLan6AQAAAABflI0wuZZU/Vql4PN6O68UitZ/k+LK1t8TeperBu97ZzrNmmyXantdIfti7y0Ar5g91JKqHwAAAADwRdkIk2tJ1W+L5ZZyf/6x/rfMKhl5O7YUmdaPcZY8l57ftJk1KfqZPbRfS6p+AAAAAMAXZSNMriVVv62qWRYpFI3O+jHOluc5avbTbJlx9lC17NFaUvUDAAAAAL4oG2FyLan69Rrxe0JVqsc6m+LQ+8w2e+iM59OSqh8AAAAA8EXZCJNrSdVvrxRN/vPHEckgffWYo+U2Ypn9khknKSqkyLX+mzzPkbfImy13mj2U2w/27pNHPp+WVP0AAAAAgC/KRphcS6p+e/3lx1FJoaZ6zB4p8GRWSW4b9ql4UBWHlt9Wkjp3mz2UffOOs4daUvUDAAAAAL4oG2FyLan69cgA+hEZMWsjA/v57aMUev77x5ZUj3/ULfNmSQoxKcist9tV7jh7qCVVPwAAAADgi7IRJteSql+PFF+OSGboVI/3yfq2cL1Zr0MKDW4p9z0pxmRbvW67K91p9lBLqn4AAAAAwBdlI0yuJVW/XkfcUq56nFett4XrSWYZrR/XrKG2zDZ7aNTzaUnVD5hbjlH5MkKOM/mCwzs57+354gQAAAD8CmUjTK4lVb8RRhZnsqz18jNottwW7qjb11XJY67XQ9pzt9lDGVjtSe/zaUnVD5jLMsO159yZLy/knJjz1J2OswCMk1nrOWfskS/SVcvkHvL6VK/b2VxDADCdshEm15Kq3wi5oBx1m7V8YzoXyvnfUbeF25tq1tCZhakZcrfZQ/mA3fMa9jyfllT9gOfL4EsKOUed03Jcy7HJAA/APHq+QJDzTrVM7iGvzx2Tz7/Z73LNki+x2I8AeJyyESbXkqrfKBmQGpGeD0BHZP37MqOe529L72yb0a6YPdSSqh/wXJnRk0GWM5MvVRjIAXg+haF53bUw9C7ZF/M52Ew0AG6vbITJtaTqN9LdijojkgLC63NMoUj2Jd+Uz29kvG7PK42YPbS+3eAnLan6Ac9zRUFonZyTDQwCPJfC0LyeVhh6TWYTmaEMwG2VjTC5llT9Rso3iI66Tc5VyQey9fOUvuTb7Hf6tlnv7KHW59OSqh/wHCk43+1LEhnA8Q1fRsk5c69qecB7CkPzenJhaMnffri+AOB2ykaYXEuqfqNlRshMSaFr/RzvNuj3xNxx9lDPt/tbnk9Lqn7AM9z5VqN3O+byXD2plge8pzA0rxkKQ0nuvrC+9ToAXKpshMm1pOp3hMygmCnr55dvX8uY3Gn2UNYj33zryafn05KqH3Bvec8/5byX81f1HKBVT6rlAe8pDM1rlsJQki+fKA4BcBtlI0yuJVW/I2SQLBeIs2R9oZvboci43O2b7PmgdsTsoZas+wD3lnvs9/xW2RXJ+t6lIM/z9KRaHvCewtC8ZioMJfn843eHALiFshEm15Kq31EyMD5L1h+sFIaOyeyzh1ryug7AveVLA0/9EoTiEHv1pFoe8J7C0LxmKwwl2V+r5woApyobYXItqfodqXdg/S5RGDovGWS90wfZrEvP7KH0XZ5PS9aPD9zTk4tCSxSH2KMn1fKA9xSG5pXXZ8b8+Uf1fAHgNGUjTK4lVb8jZcCpZ1D9Lll/sFIYOj4pKt5lwDLr0fv7Ia1F0urxgXvJMeFpt497F9/uZaueVMsD3lMYmteshaF89q+eLwCcpmyEybWk6ne0GS56FYauyetsmzvI7RGPniFQPS5wLz0DdXdMCtfV84RKT6rlAe8pDM1r1sJQcqffjgXgFyobYXItqfqd4em3lFMYujazzR76lOoxgft4+vnsXQwg0qon1fKA9xSG5jVzYcgXTgC4VNkIk2tJ1e8MT7/tjsLQ9fkts4eqxwLu4ehBnBznMgiYAZWcZxZpO/oc6tYvtOpJtTzgPYWheY24pni9Vtgj1xtHXF9kmdVzBoBTlI0wuZZU/c6SH+p+ahSG7pPZZw9VjwNcL+/3FE9GJ4N++aHmf/1RPe6rrEOK0v/x44jk3FY9LrzqSbU84D2FoXmNKAxVy90jn9N79rUq1eMAwCnKRphcS6p+Z3pqQUVh6F7Jt9DyAeb1NblSBnVHzR6qlg9cb/RxP8exnkG7FJJGF4hyHLtL4Z376km1POA9haF53akwtBh5XeF6AoDLlI0wuZZU/c529O1wjojC0D1zp2+3Z5B2xDftqmUD18r7e+StI0ceu3J+GrluKXRXjwOLnlTLA95TGJrXHQtDMepuCPY/AC5TNsLkWlL1O1u+PXTEb7McGYWh++Zus4f+8qNn/66WCVxr5Ddojyi85Bg46rzqdwH4pifV8oD3FIbmddfCUL4MMyL2PwAuUzbC5FpS9btCLjifNHNIYej+mWX2ULU84Dr5MsOoHDkbZ2RxKMew6jGOkMfKOTbH8EgRLsfPd/I7c8vfpt+dvhgwSva5ZZtU2yPf5s6/ZX+64vn3pFrelV63day39ev2zhc/1teDs2rZ/37T9mj17b2btvxbfisuf1stYy399ubK12fPe6t1m8wiz7k31XJHyOvTm6vPz7m+yHst+1iuHdb7XyzvyZxPr3y/nC3Pde1O77/X1y7HiXevW/7mzGvWHo6JcLKyESbXkqrfVXKiy0XaE5IT8+u654Qt98sMs4eq5QDXGXW8z/muWv5IOeaMSJZTLX+EfIDP8vPhd+Ts4Xygzmt15DlgKWLt8W3gItdEGZjKdtmabMcMkuRxqmVvsQxcfNKTanmVIwdDso/k/djzBaXsb9mPzxyQanlt3mlZz579L/0yQFct9zfYu+2yD6ZvtcxF9rW9yWtfLfMoI95b6Ztl3Ol6/ih5fXpTLXeEEdc+1XKPluNQzof//WNv8l4++/ie/f31mL1FtbxXr9cX37ZL1f9Vz3p+O69ne2e77zl+5HnluHHma9bCMREuVDbC5FpS9btaTuC5gBs5QDQ6uZh5XWeFoXsnr8/r63Wl7N9bLgarZQDX6RlcWJJlVMs+woj1zTm5WnaPDEr0fDDekmyDnAdGFxd6zv3vzktZx/zbqGugDCKvr1m2SN87pOc5vHPUPti7zVv1vDZn7X95752xLe4ig5gjtl2W8a5AdPfC0DLoPOLcs07er++2ywx63tNLquWO0HO+S8687slnrZHHsdekmHLG+6jnfV4tL/Yc36vlvDrieLSMBY1KlnV1geio6428r2Y+JsJQZSNMriVVvzvJBUNOdrmIyYXHER8y9mR9IdN7sSzHJxdjV18UvmrdZ6q+wDVGDNokZwwqLHIO7U2On9Wy98j6XHUuz2BIjr3Veu3Rc+6v1iPfbD5iICvJt0vXj9di1D7fm5HvmbP2waMLRD2vTbX/ZXlHbZe9+99T5JvbRwz6Vdeudy4M5b111DHsNdlPZ5yR1vOeXlItd4Se811yxBdM1pbCxxnJ+/DIz5U97/NqeXuvL6plvRp9PDrq9ctzz/Fp/XhHO+t6Y9ZjIgxVNsLkWlL1e4J8AMvJLxcP+ebOER/GPmV9IXPWRaj0JReF+Tbn62t3pZZU/YBrZHCzN/kQXS37KBkoGZFq2VtkAKVnAGFkcs2Q7VKt5xY95/70XZaTdRn57dh32TMwN2KgckRGDGhftQ/mOnXE/rbW89q87n8x4tj2LaPed3dzdDEky37d/0cPxI5wVGHsW456b11lxPG2Wu4I2dY9OXrQem/hozfrY+koPe/z9bJ6ju/rZa2NOh7l/HzGMeSs4lCOiVdcb+QxZzzPwhBlI0yuJVW/J8tFRS4ycpGWAZCcHI+4SFx/sOoZHJLzc8a31lq0pOoHXGPEt/6u+EbfiA+n1XJb5QPyFQM2n5L1yXpV69uq59y/DCblA/yZA6pbz38jBipHZH3dtdVVg4ZLcuzo3d/Wel6b1/2vd8B3S+5y/TVKBhnPyjKgOWogdpSrPwMd8d66yojjbbXcXjlO9Bw/8xpVyx3h7GNYlSMG43ve56/LyTG3J6/Lqow4Hp19jXh0cWjULUX3ZsT1LUypbITJtaTqN6NcrOXiIyfqfIDJRUzPAN/6g9XVH4pke464iN+qJVU/4Hz54kFv8mGtWvbRli9N9KiW2+LsD/xb0juDoefcn7557Cu+Zb+lOJnX/g7p2QfvdI02ckCq57XJNskyrhhQvdPM7R5nFoWW5L07YiB2hBy/egedR2WWgdARx9tqub16j6FHDcSfNcukJb3XE2sjCkMjjlGv61TpPR5dcY2Yx8u+Uz2fXnc5JiZHF8DgccpGmFxLqn6/TS5KcuLMRW8+ILdcYK4/WN1p0EHac/U3V1tS9QPON+ID9mzflv8mgyR3LQot6fntk55zf/peNYCw5dvbIwYqR2R93dXqToM0S0YN1vS8Ntn/rrp2zTFh5ADqFe5c8P6Uve+jtauK2p+S1+PpxaERx9tquT16r31SOKiW2+uO78GRxaHewlAKHyO2z3q91nrWM4Xuq44jo6/H87pfPXOtiuIQvCgbYXItqfrxd7ngzAX6MnjzeuGz/mB11Ydr6U9eu9fX8kwtqfoB5xsxwHzFbeSudMcPyVX2fnO059x/9aBq62DBiIHKEdkzoH3na7MRgzU9r03PYN6IXHntNcLdiiKt2fM+WrtjUWjJ04tDI4631XL3yuy+nuT1OGJmxp0Ls6OKQ72FoVHH+PV6rfU8ztXHkZH75p2vd59eMIdhykaYXEuqfnyWi731BZ/C0LMz4oPyHi2p+gHnG/Ehe8RgwVOMGOBakm2fwlzOtdE6u7c1e785+uRzf7Zf9ZzWRr6OPdl6nk4R9s4ZMYB9l9dmT478zZGjPfl9P+J69+4F/1ED81cY8Z6ulrtF1iEFoZ5bridHFeny2vau29EZMRul55pz5LmhWrdXowpQV6RnxvirEV8cOzJ5L/6mzx/wVtkIk2tJ1Y/tFIaendYBstFaUvUDztebq44zV+kdLMjAT2ZVfPowm3/L34wYJKqW/83Tz/0t35a9S/Fhy4D2qFvoHJ3stz2DNXd5bfZmy2t6F3m9nrBvvUvvNh9xzMt+nwHZrMvr/p//TkFiRNF/1IDv2Z7+nl5yVFEoRhQiso9lX3t9P2RfzH9n3xlxTdE7Q7zneY54Dy2p1u3VkwtDeZ2r57RF76y65N0xMe+hXOOO2MYp6L+uN/xKZSNMriVVP7ZTGHp+RtzWZauWVP2Ac+WDWm9+04eyDMz3JN++fP1w3CIfqnvyOkDU6unn/gxoVM/r1TJY9klPquVVtuwPIweqsqy8zovsZyMH3XoGsLNdnpxsz+p53VnvcWadDAi+zoaMnCuOKj5ln6meV4ve/S3PqfVaO4/VOzjf81yv8vT3dJLj4xG3j4u8P3qSdWvdL3J+7Hkfpu/W65hXdym4VOv26smFoaSngJm+Pdl6TOy99vhtt7OGf1I2wuRa0nPBwj/0XqjK9RnxraGtWlL1A841YrAm54lq2TPq+QZlBhmqZbboGbTd8/ocde7Ph/88lyx/kcHjkQWJZMTtbqIn1fJ6ZJClNxmsyTb/dI2cgc9Rt4/ZO4B91CDy8u3l1/0v/z16/+t5r18h+0PPQPFr8ty/ve7Zl3uLI+vs3deiZ12y72z9zJm/77lt3dP2rzjqPX1G8t5o+bLBXiO+cFIt95MM/Pcc93LsrJbb4i4Fl2rdXh21nlnu6zkocjwYfUzs2Wd7nnv2q60F1BwTe647rhjrgFspG2FyLclFnG8P9MvFijw/R9324J2WVP2Ac40YrDlywORu9g7m5Zqk95vGewdu9wwajT73Z7t9e/45T/UMlr4mAxPVY2zVk2p5PXoHjbYO1uTY0Fss2DuAPXoQOevxrXCQbTOqIJbtVj3GXY0oOiat3xCP3oHAdb69vu/0HOv2FIVe9Qy+7n2+Vxn9nj4rOe4eva179oM95/dF9t29x/j027vv9zzfLck65rEW61Tr9mr0euZY822bZeyqp2D3mnzpoXqMb3rOB73HxJ5zwpbzD0ynbITJbUkGGXpOUL+dwtAc2XtxuFdLqn7AuUYM1jxtgKrH3oGCnsGbxd4PzFnnanmfjDz3b/2wPmqQulr2Vj2plrdX7zbZO1iTYl1vcWjP8WHkIPLWwvWd9r+zjBiI3HseGFUc2vP4eU9cMTC+6Hn8Pcf1K418T1+RFIhaBva36tkuI/aBnsfP9qiW+c3ogsuSvJfyeffTsSCvX/69Zd1HrWfWa+sXNEccF/fuH3u/hJLn2fsFqLw+ex8//aplwq9QNsLktuaMb/vM6urCUC6Mlou4fLjP+uRCZ+9Fw29NPvRXr+9RWlL1A841YhD0N51fc/7ZY8Sszb3n4zx+tbxPRp37txaFFhnc6U213K16Ui1vr56B+z2DUq/y/u7JnqJo72Mu2TubccT+P+I9f4ZcY/emZ9ZoHv+qwlTWe2/2HtvWes7BvYOwZxr1nr46OZ7m+FA9xz16ZsmOev33FiH2DsTnmmRk8pr0HIPeGbGePeff3uPinmu/nuPRqNeg51ix5zwAUygbYXJ7k4GGfACplklt1ODQnnwqZszyAePMnLnvt6TqB5xrxDHeB7Fz7C2WXFUYyoBXtewWOV9lQKUnIwbNelItb48MKvVkxCBm77eXt15/jLjG27Pfv+r9AtJTjou9Xw4Y8cWjEa/3nu299zUe8Zxf7V2Ps+8G0GPEa3ynZB/o/VyVc9TejHzte9Zjz237RxaG8jocVSAdsZ49xZLe98yewl22557sLRK+s3fb7/kiCkyhbITJ9SQnrqd8WHsnF6K5EMuH/Qy85OQZ64vEPM/e31m6qjCUAaFPF3p7P0T95py537ek6gecq+cb00uefk59ir3nvVwfVMv7ZMS5v3ewprcYMWK/7Em1vD32FgSTXEuN+FJIz8BhsnV2RV673vTufz3bPXnKcbH3eY76PdfeQdit27un4DpqttBi73l49GDskUa8p++Wntkg0XP9NboYsnfm0p4CVe97fcmI4twnves54v3ZO95RLfOdnvP8qNlCi71fWMh7sloeTK9shMmNyIhvUJ4tJ8lPF27rwZ9lYCcnyQyw7Ll4vaow9OmD5t51ysVVlpsPJ7mAyXKyzXovup6S0R9kP2lJ1Q8414jBmqcMgD5Zzl17s742aNF77h/xrc2e55yM2C97Ui1vj73f4E32DNq903PLo62zx3qPS3v2+bXedXjKcbFn8HNkYWLvQOCSrdu7pyA2ejC6p0g1ukBwlN73013z7YuMn+w9tqdftbweZxYne445S44uCkXveo743N1buK+W+c6dCpU9RaqeYi08VtkIkxuVXFQ85eSRQZZvFyjrD8LVwE7+ZsuHpysKQ58GMno+PC3JAEV1MZllZyAqzzl/M+LC9U7J81o/56O0pOoHnGvEYM2ZReffKB/WM/i0N+trgxa95/5PX+5o1TMwkIwYmO9Jtbytcq3Sk5HXuD0D91u/xdt7XBp1TOrJiP3vDD0ZWXjs3de3bu+9g/J7jqct9uYp598R1xp3zZ5CTc/+fsTnuZ7XZ2tRYMTn6zOOr73rOaJw1XPeTaplvrP3+R5RqIy9X9wdPXsJHqFshMmNzpkD5qPkIiwXRZH1X7z+zadvd+bfWi7ksswz8+3iYsTFZJJBitaBq2VbZ1vkQ3DWoWeQ7qps/cZuj5ZU/YBz9QwGLFmfe+iTwYS8LjnfjJjRmnNW9Tif9J77RwyIRE+yDatlbtGTanlb9bw/txZjvukduN9SpOo9Lm0dqHynJyP2v6NlO/Vk9HPsucbfsi53G5SPvYWqkcW5I/W+p5Mso1dev3zZcvTdIrbuFz0zYvM8qmX26HlPbP0iSO9n+REzklv0rOeoYkle655Uy3xnb456PfZu/zPHO+A2ykaY3BHJCXzUB8m7+HZCzaDBt2+a9Q4ObUnW59Nr0PutmSqtBbLKiNlLZyb7Q/U8jtCSqh9wrt6BweQpA1N3kw/8yyzVZVbwEV862HPs7zn3j7y9VE9GDJ71pFreVj2vwxHn/J7B1C2Dh2cOhn3y7Tr6U44YvB2tdzuPKgAvci7Zmy3bu+d5Z5/I+3K0ve+tI97nR+jd15JquT3yOe7Tlyi35Ntn2LW85nuT64X1/jPC3qRv9Rzf6TmuJiNnwn7Ss56jiiW975tqmZWeMY27HRNHXoPCY5SNMLmjkou6p00/zQVDpGiyLvK0XtDk4uXdh7uebzRtzbdBg1EX7+vsfd17PsBelep5HKElVT/gfL15ysDUFTJQtBR/cg7rHRDZkz2vT9Z3b0buDz3JtVG1zC16Ui1vq57rjLyG1TJ79FyHbVmfnsGwkftfz/t1xP53tJ7tnGvnapk9en7jYsv27nmcO6Z6jnfTs68tqZY7wqgvHm75ksxRn2mvyNZjbs9x9cxB/571HHX+7f0SarXMyoj3551SPUeYWtkIk2tJz7ducyGwdxbJ0XLizoVndcuB9YXZlguaLK8qDp11ofDtYrpnintrtrzuWZ+efeyqnLVft6TqB5xv7y1sXlMt9zfKMTaDjhn0ucs5Yn1t0OIuhaEt1zHrbBkofqcn1fK26nn+R3zRqWe/UBi6n7ts50XP+mzZ3j378R1TPce76Xltl1TLHWVEcWhLsbTn2HK3bD0W9Dz3LcW3Xj3rOaowFD2plleZ7Zh41qwyuI2yESbXkgzO9Ax25eJuPQPnKilC5IT9bUrt+sJs6wVNlr8+kY64kP+WvE6vj1k5Yz2SvO4tF3NPvYDa8sG5R0uqfsD5Rnxz9Td/CMs5OoPwIwpsR2TroE30nOP2PN47PQMzI853PamWt9XVz3+tZ7/IcaZaZqXnmm+m/e9oPTNnRm7nRc/rvmV7P/Ua/l2esK/1vLZLquWO1PN+X9L6Wox4rDuleo7v9Dz3I77w8E7PeraMJbTqSbW8imMiPFzZCJNryfK3vSe6fJCtZtKcKY+fE1zk+cTyewSvFy35/6/99lzQpDDyOsA34kL+U/J4LbNYej687kkG+D4NdO697+3VOeuCuiVVP+B8Iz4Qnvlh/VXPrbaWVMttsXxpI+exO2d9bdCiZ5/Y83jv7LmOWTJiYKAn1fK2uvr5r521X/Rce860/x1NYWiOPGFf63ltl1TLHWnEOmbfqpa91nNsuWOq5/jOU46rPevZuh+06Em1vIpjIjxc2QiTa8nr32eAv3f20JYfzb3KusCy94LmtVgz4iL5U1q361UXLNVg56h7UY9OilXfClYjL1Q/aUnVDzjfiON8y8zPI4wYXKmW+02uK878gkDOy3sLUNlG1XP4pOecu+fx3ul5fUcMDPSkWt5WVz//tbP2i55j0kz739Husp0XPeuzZXsbBD1fz2u7pFruaL1f9Gh9X/QcW+6Y6jm+85Tjas96jvy83ZNqeZXZjol3uesPnKZshMm1pOrXe9K7w+yhLXouaDLIt8xUOipb7hN81QVLtY5PuF1QCnt57VLYyrbLv2W9X//mSC2p+gHXGJGW2Z+j9WZPQSsfOHsHj1qTx8l5KOfjvef0Pcf9nnPuyPPM3uecjBhA6km1vK2ufv5rZ+0XPdeeM+1/R7vLdl70rM+W7X3VZ4qjMvu+tqRa7mg97/mk9Zqi93Huluo5vvOU42rPeuYYUy1zj55Uy6vMdkwcuf3hEcpGmFxLqn6RC4qeb/mm79UX4Bl8y8BUBoty0bJcuKxPgr0XnemfxzoiWwfjrrpgWb/W+Zb4XZPX63Vdr9SSqh9wjRG/M5RbnFbLPkpmnPZm63Hz6HNArjHyWqSov76d6d5z+p5zQ885d+S5aO9zTkZcq/WkWt5WPc//iG/M9uwXWwZq8trtzUz739F6tnOOVdUye/Ssz5btfdVniqMy+762pFruaD3v+SXVctdGPM6dUj3Hd55yXO1Zzy3nu296Ui2vMtsxceT2h0coG2FyLan6LfLN297fJVi+wVst/wh5rAwUfZqtsj4JjrjoPOJCId+A3vrN8hEDgHuyXo87Xzhlu67X9yotqfoB1xh1i8wzZw2lENWbLR8ecx4ePVMo5+msQwY7vl1T7D2np1+1vE96znV7Hu+dnuuYEQNIPamWt1XPPr5l32511vr0DCLPtP8drbfQXS2zR895aMv27j2+pf+dXDFbd6ue9/SSarmj9bznl1TLXet5nByHq/3gStVzfOcpx9We9dy6TT7pSbW8Ss84yx2PiU84/8JQZSNMriVVv7WcNJ4weygX/PkG8bcLlJwIX/v1XNAcmT2/13TUzKVPyfZbr8enwtwdsl7fq7Sk6gdcI0WJEcm5qlr+aKPOCVvO4TnHjkgGdfacB/ee06tz2Tc9z3XP473TU4gbcX3Wk2p5W/W8Dke8F3uuK7fMYMprtzcj97+e53vG54MRerKe1dirZ3/fsr179q/1Zy3a9GzzJdVyR+t5zy+plrt21r5+R085rvas58jjRE+q5VUcE+HhykaYXEuqfpUMhvXeQueKE2IGxXISz+BSHj/WA02jv9k8ItVv9rQ6uyhTrevd8+0b52dpSdUPuM6IGTjJnqLHVqPWtVp2ZcRsoZzDegZS9w5SpF+1vE9yTbE3ex7vnZ6MGEDqSbW8rfJe2psjbvXVky2vR88g1cj9r2dgcMT+d4aeL8iNvl1hz+exLdu7Z6ZUz+eY36znPb2kWu5oIz47V8tdy11A9uaMa6wjPeW42rOeo8aGer+0VS2z0vM4I8+5wE5lI0yuJVW/T3KR1XMx2Dvgc4S7JduoWs9WPRfRe7K+qBvxoebo3GUgoiVVP+A6vbcVWpJz6ZHnw1HH4i0zKnpvtZfH6i3c7x2k2POhXWHo73pSLW+r3plx6V8td4+eIlVSLfOdnvf4yP1v73suucv12Dc9xZgtx9AWPZ/Dtm7vvRm5f/0mI87b1XJH6j3GJa2fdXu2x6iiw1WeclztWc9Rr1Hv+6Za5jt7j7+94zvAAGUjTK4lVb9vMmjT8wEpOfNibT1raH2xdKfkYqN3gGLEN7a3ZL09ey/Ozsh6na/SkqofcK2eD8KvyQfF3kJIJQWnUeeBLd9275mhlPUdsS32frN/z0CmwtDf9aRa3h49MzryhZpqmXv0vAe27hM911sj97+e4+Fdrse+6Xmvjzq2Re8XE7Zu757Xtloen/W8p5dUyx2pZ59YsuX4szcjj3FXeMpxtWc9n1gY6hkDO+J6H9igbITJtaTq1yqDRT0DTxkQG/ktzUVOulm3nLir9VtfhNwpo6a9935re0vWF58jvkl2dEZdiPZqSdUPuNaIwZslOU+NnDk0sii0dUDzDgMEe7NnEKlnsHjkoFVPRgwg9aRa3h49BZlRt5PLe6Xnvbe1QNVzHBq5//W870fsf2foPeZvKbB/0nt70K3bu+cYN+ozzW/Su58l1XJHyS0CR2TLrQZ7ji9PHoh/ynG1Zz1HXff1vm+qZb7Tc2eWUecBYKeyESbXkqrfFins9FwQ5AP0qG9qZl3ygenbh/L1RchdMvp+3D2vy5asLz7PvpXdnoy6EO3VkqofcL3Rx9gRx6WeQbwqOadWj/NOT0YMZPQMDuT1rJb5Sc/23vN47/RkxHbvyagvCPV+KWXEgE3v+2/rtjh7f3+n51g4Yv87S09SfOwdpO4tPCZbt3fPDKWt5w/63tNLquX2yr7XW5R8zZbj7W8diH/KcbVnPUd9Hu9931TLfCfn6b0Zed4FdigbYXItqfrtkYu2ng8rOVH2Dg6kfy4MIhcakYvYLDuzk5asL0LukCPuO9t7u4nWrC8+ey/Ozsjo+73v1ZKqH3C9ng+H75LBwwxkbBlAzN+mT8+ttN5l63m5J9XytuoZmN/zgf3sx3unJ+tz+B49GTmroOc9kGvYnoH73muuPftDz/XWyP0vy9qbEfvfWa6+jfaIgfk927vnfTVyNmxk/ffoeW+fKevam2q5e+UaIPvt6OuLLdcWPddaWe9qmXtlP1rvW62q5X3ylONqz3r2HhMXeb49qZb5yeu40taMfm2W/WurpxwTYaiyESbXkqrfXrlw6zlR5kP5Fd/suTp53lsH31r1DFq1Zj3jKxcbd8/IAZEeLan6Afdw5DE2x6ksPwPn6w90acu/9Xwg/5Y93/buyYjzYM/g1Z7zQs/rP/I81JPsT9Uyt+jJyO3Q+37c+6WRDLD0XP8me65/89rtzcjt3nMcGrH/nSWvUW/2fs4Z8djJnu19l+Pc3m2Qz1nV8u6o5z29JK9Xj+VLlaOLQUv2FGt6jjF5TtUy99hbnN1zbnnKcfUOr03v+6Za5ic9x+NcK4wqyvQ8b4UhfqWyESbXkqpfr5zke5KLpzNPVlfnyHtwZzsedWG/ZH1R1/PNrrMy+htke7Wk6gfcR++A8B2zd/ZET3rPhenfkz0DmD3XO3se752ejBhA6r3O2FOErGSfzb7bk6zLln0/f9t7DNh7TdIzKDRy/3vKAOYIvftXsrU4NKoolOzZ3r3vqxHv757fzht1fDlDz3v6KdlzC/ne7bL1PVfpeR/uefynHFd71vOphaE7HBMz3vIbjokwVNkIk2tJ1W+EXMD3zh7qHSTKOuTiMye/XLQsAxfri6UrM/p3hSpHf8ioBhd6LpbOynqdr9CSqh9wHz0fzu6aPQM30ZOeD6r5kN5bnKjOZd8oDP1dz8DQklwzZr9br0/+O1qLNb1fTkqyL7Vslwz2jXjv773ezTruzcj9r+f1b9nOdzLqx/dzvPs2SzL/3nv7unX2bu/e91XP8b2nKJR828530vOefkLyOrYey9d6zzM9xaGeotDewv9Tjqs96/nUwlCMOCbufS/0jrM97bwLw5SNMLmWVP1G6j1pbp09lIv/fGj7NEC0PhlelZzQX9fjSKM/WL4mF/lnPt6orNf5Ci2p+gH3MtNgTo7f1XNs0Ttws2eAPNcIvTM2kqx7tfxPeq5x9jzeOz0ZMUCQAY6j07qe2R96i4RLspxcU2ZQMI8fyxeORhWDe/aDnuPOyP2v530/Yv87Uz5njEyOtzmOLPtXjoH5755t+il7t3feV737fI7TWx4/jzli8LVa9l1l+8ycvJ7V824xYtvk/balUDiiOLu3IPWU42rPevbsD696941qmS16rzW2HhMj1yA9x+KR5354nLIRJteSqt9o+VZDz4kzfVtOmvmbnOy+XaCsl3VFckI/8xtseaxRgxhV8hq/Pl4uWu6erRdiR2hJ1Q+4n55vlN4l+ZC65csYa73fps95aktxqPdbk6/Z82G5Z9By5Ifznow4F/YO3rZky3rmb5+Q3mvBnuc5cv/7dt39KXe4Fttq1KyhK9KzvXNsHpHsLzlfvtv3s47Zxr2fW87+rDXCU45de5LP8z3XFzHqvZeCYfbnan3Sln8b8YWHXJ+sl9/qKcfVnvV8emFo1Pu19ZjYW4hK1mM28KuUjTC5llT9jpCLrN6LufTfekGZE2xOpss38OL1pDvqhL41Wwa+RjmyWJPX5vWxso3vnrz2r+t8hZZU/YB7enJxKINovR8YRw4cvhu0yfkl23n0zNR84F4/1jcKQ393xrXU1vU8o1jVm+zH1bq36tnuI/e/noHBO1yLbZXjUm/R4qr0bu8jZgdm8Dz70Ohtms891XO4szOOpVdlxIB03nujvgzymux/Pcexd+l5zk85rvas59MLQzGqWPmaXI9mu44oBL1m1PaGxyobYXItqfodKSfunpNc+o6+2FmKR/kAkZN7TsRHfuBbF1HOdMTFdFINqB1xgT0yd/jA2JKqH3BfTywOjSgKLY44fx517lqnej6fKAz9w9ED5XvW84hB7FEZMUCTbbI3I/e/nuu90df0ZxlVBD87vdv7qIH50XnaLeQWPe/pO6e3CP4q1ypHn29GpPc5P+W42rOeMxSGomcbnJWR53x4rLIRJteSqt/R8qGi98P6Gd94yHrmQiMFhDxeTqi939y4+qSci+mjsp4FdffB0TP2oW9aUvUD7i3njicMXCQji0KRY+tTUz2fT3qe68jrgZ6MGkA6ugizdz3vOIg9atC6ZzBs5P6XZe3NqP3vClcVHns+i4zY3ncvDmXdso7Vut9dz3v6rhlZFFrcvTg04hj/lONqz3qO+ize+76plrmFYyI8RNkIk2tJ1e8sKST0XNTlJDdyMGuLXIDkQndLwSi3vbnDSfmIKc9JNcjQW0g7MqMGZnq0pOoH3F9mo975g2JyxIfFLO+qY3+eT8857vVWsy0Uhv7h6FvI9qznVQP4VUZee/QMho3c/3oGBkftf1c5+xifY2uOsXszantnHe54fjvinHamnvf03ZLP+Ee+v+9aHBp1jH/KcbVnPWcpDIVjIjxA2QiTa0nV70w5UfX+TsCoi4oRcpGaglfWKc8rF0v5/1cVsCrZ5kcN2q0H1e48a2jkoMheLan6Ac/RUzw4MkeeO68Y3Fo+/Pb8nt7WwZSe13bkOagnIweQjtzXe9fzqC/FbMnob873vM9G7n89A4Mj978rnDkY+Dq7c29Gbu8897sVXbNO1bo+Rc97+k4567W42xdwRt6m/CnH1Z71HHUd2vu+qZa5152OiXf5UjLcRtkIk2tJ1e8KI2YPbf2m72921L3Rq29J3XXW0MhBkb1aUvUDniXnp54PzyOT9TjjywpnfjEgz2n58NszQLB1kEJh6J8dNSgyYj2zjCu+YZ5r1CPecz37+sj9r+fYNnr/u0KOPb1fcvuW16JQ7M0R2zvH+itnbuSx7/C7oSP0vKfvkLwPzn5P5/13deE/n3VHP++nHFd71nPGwlD0jmv1ZqZjIgxVNsLkWlL1u0rvwJmT4DY92/pTnjRr6HU9r9CSqh/wTPnwetSx91syOJ0Pq9V6HeXoD8dZ9npgIeegvclr87qsbxSGaj3b5V1GreeZg4jV/jlSz2DYyP2v55h2xP53lZ7Zip9SFRb35qjtnffVFd+Uz2PO9MXAnvf0Vcn+mePc1a9D3iNnX18tx/jliykjPeW42rOeo86Pve+bapm9ripYpjg70zERhiobYXItqfpdLR+segaScoHihPhdttERA3bVrKGzL9Rbs17Ps7Wk6gc8WwYwcqw84hi8Th7nysHXnGuO+Db9pwHBnu26ZYCnpwCS82K1zD16ctS+kddm5D4+ej1Hr99rssyjBgtf9QyGjdz/eq7xrjw2HWH08e7dfrQ3R2/vPP8Mhh59bvt0/H+ynvf0Wcn7Pds/X/y742uQbXj0DL7MEDr6GP+U42rPes5cGFrkPZLnecYx8YiZyTCVshEm15Kq3x3kJNpzoZGT7+h7ud9VLoZiz8VpLlSOyPqCtPeC7ahcfQHVkqofMI/MqskHulG33cxylkGbowemtxhRDMs3k/PlkW/PK88957c9tgx05dxWLaPFyGuUavmtzhjYy2uf1y0Dxrm2i3f7QdqXv4n0OXI9sy/ltegdSMx6Z/8+c1beMuC0x8j976z325Pkee093qVP9vtP26bali3O3N7LuW3PNlgny8h7NPvanc5ro/W8p4+Q7d3zOfNKWd+cd0YViZZrq7OO8U85rvas53q8YK/e9021zCOMvt7/DcdEGKpshMm1pOp3JzlZ9yQnzJlOlhlcyTapBlXWF1f5m1wQf7s4zEDb6OSx14+TC6G7ZdQF6V4tqfoBc8rxOh8cc5zPMXMZHF8nx//l3/J3+fv0O3MwoEeOvVnnnKPzHNYfkvPfac+/L8/NB1/OsOyby/uvukZa3nsZvM91lm/p8sm3492yP+Vvrr4uPUreI8sA8rIdYp3l2L9sj/Tx/mKEvLdyvM5+texj1QB9jvn5t9frj6dcW/Ecr9f7rcfE5Zpj1vMEHK5shMm1pOp3N/lA0FO8yABaTrzVsp9g+cZTdfH6mteLhPR5TS443l1EpP2IrB8v6zTiW4Mjkw+cr+t4plwQtqTqCwAAAAB8UTbC5FpS9burfKOiJymOPPEbx8ssoddvlFSFstdCzLtiT/pWBaIjZvOkkLV+nN7XcHSyPut1PEtrQa7qCwAAAAB8UTbC5FpS9buzFEm+zZz5lPStCiNPlucTr0Wvb0WHFIJe//6o2TzVjJye1290MiV7vX5naSkM5TWp+gIAAAAAX5SNMLmWPLFIkiJGBvR7kv5PnD3UqrXo8Pr6p4gzOnmM9XZuWbezkhlUr+t2ppbtcOX6AQAAAMCjlY0wuZYZIE8sDC2y7r9x9lAKLVnv3AYtBa4UD+L1x1lbig5L8vtFS78sZ3Sq27Xllnh3iMIQAAAAAEyqbITJtQzyP7Ew8ipFkt7fx7nyd2Za5XlmRs+n1/T1tdxSGEqyDdPvX//nv8amuh1aHqelcHl0qnU7S8vvLSkMAQAAAMBOZSNMrqUwVP0GzBP96UdPoeG/frzOuLmT1ufWUxhKMosnBaiWgsWWLEWntdGPszfVup2h5fm/23YAAAAAwBdlI0yupTD0hNkyrVLU6L1F2d23R4pXKfqkWJR1jbzOsfdWcq9JgSzbsecWfeu8FqzWRj7O3mT2UrVuR2spDM30/gQAAACAU5WNMLnfOvA8YvbQVcWCUfYWhpLMUunp/5psy2r9Fnmtrs6nwtWRflvhFgAAAABOVTbC5FoKQxmcrvo+XQo7LQPv75LC0l9+VMu+kzzPFDbWxY3ewk6KQ72zr5KWWxX2vE4jkuJUtV5Ha3neV60bAAAAADxe2QiTy6D8t8xaGFqkuNMzeyjb506zh1Io+NuPzMRZZ/13venddun7uk7vZPtematm5bRs26tmMwEAAADA45WNMLnWWSNV35mMmD3UMvPlKFn/zOD5Vkh47dMyW6wledy9SQHrdZ0+GbW+e3JVYagldypKAgAAAMCjlI0wudaZGFXfGfUWH3JrtX/5US37SCnwZd0j65Ai17cZQ1cWWpZsKWpku/73jytyxay5f/vRkqovAAAAANCgbIRfoCW/6XZVGZCviiqtyaydu/3uS16/9Wt4dWEoBazX9WnROsNtdK4oDLXc6i+FsqovAAAAANCgbIRfoKUIcuVt0q7y1NlDra4uDO0tNma7np0rCjAtr88VBSsAAAAAmEbZCL9Ay2/rZJC66ju7zB7quX1Z+l4x2yq3aMuMk7xuy63l1kWEKwtDPYWWPLdvv6V0RKp1OVLLbzdt+Y0mAAAAAGClbIRfwMyEzzLrJwPwPUn/o2cPpWCSx/lUyHr9+ysLQ3/58bouW12x7mfP/mqZyde7HQEAAADgVysb4RfIbeK+5Ypbad1NZv7cdfZQa6FkT5/RyWyfEUWWntdiT86e+dWSK2ajAQAAAMA0ykb4BTK43JI7/17OWbINWm7x9SlH3/4rt7/La7rcSi7udCu5bL/X9dirdb8dlTOLMHkNW+I9CQAAAAAdykb4JVpidsI/pOjS8zs3uU1YBv+rZZ/lqsJQbnlXrc8e+f2ks5LtVa3DEVpm8WX/q/oCAAAAAI3KRvglWn7P5MyB8SfIbI3ewsQZ2zQFvVgXonp/N2lPRv9WVYpMPQW6LTlz/2+Zlfabf/cLAAAAAIYoG+GXaBmIThGk6vvb3Wn2UIpVmW2S12r9GzzrQkL+++xk3V7XYYSzZj6duf8r1AIAAADACcpG+CX+8uNb3Lrqvcxc6Sm0ZNvmNaiW3SIzgr7NXrq6MJRC1evjj7Qugh2R9fY7Sop7LUlBsuoPAAAAADQqG+GXaP2x+6t/F+fuUtzpmT2U4sOe3+BJkSAzSCIFoixnPevk6sLQkTNcUhg7Otme1WOPlteyJSkgVf0BAAAAgEZlI/wiLemZ1fJbXD17qHKH3xg6upBxRqGretzRWl6XI2dfAQAAAMCvUTbCL9IysO53htr1/vZNtvUZs0JSyErhKOubokT2g55ZT1XyG1bVY4+U5zF6vdepHne0lt8XOmN7AgAAAMD0ykb4RVoKGRl4r/pSyyydloH+d8n2vuq3ZFKUSsEos5d6CkZ5/mfd9uzPP45Mtkf1uKNkO7Ukz7PqDwAAAABsUDbCL9L6Oy1HD47P6Cmzh1plH0hxIs8rBaPc2qxKZracvd55zKNy9L7fWtja8ztUAAAAAMBK2Qi/TMuMkMweqfryWWYPvSugtCSvzd2Lclm/xZXFi6OKQ0dv/5b19vtCAAAAADBI2Qi/TGamfEtuDVb15bvMnklhrSfpf6fZQ3eVW+DtufXdpxxd7FKYBQAAAIATlY3wy7iV1Tky86Rn9lD6Hj17ZQbZT0fNHkrRpnqMUfJbUi256jenAAAAAGA6ZSP8MhlIb0lmY1T9aZdZP71Fi988eyTbL0WS/M5RZrrlt47eySy3nkJckteqWo9RWmeSVX0BAAAAgB3KRviFMoj+LW4nN06KGz23PMtrkd8vqpY9o8xqa7nl4egcPUOrpXCV5131BQAAAAB2KBvhF8oMjJa4ndw4mf3SW+zI61YtexYpoPXO+tmbowsyrbeRS1Gs6g8AAAAA7FA2wi+U2SctcTu58cwe+mcjimY9STEq61Ct2yittxQ8ej0AAAAA4FcpG+GXapmZkb+p+tInM7Hyuzh7k8LSLEW7FLmumiWUZFueUWhrKQa6jRwAAAAADFY2wi/V+kP4v+m3bc6W4k7P7KEUl558u7/sWz3Pf0TOuHVbHqMlbiMHAAAAAIOVjfBLpaDQktwCq+rPGL919tAdikIpjlbrNlrr6+s2cgAAAAAwWNkIv1h+r+ZbMnhvwPp4f/3Rk9yG7CmvU9bz6qJQ9v1q3UZrLcC6jRwAAAAAHKBshF8sM01a4hZX58gsmpZi3buk2PKnH9Wy76TnOY7ImcXO1ls2PuF1AwAAAIDHKRvhF8vgeEvOml3B3808eyjr1XPrvBE583ezWmZG5W+qvgAAAABAp7IRfrn8hlBL/v1H1Z9jpHjx3z/2JsWGO79mma3WUjQZnTNnv+WxWnLWbx0BAAAAwK9TNsIvl+JBS1JAqvpznMyuab0V2buk/11nD+X3dzK76aycvQ+3FvayHar+AAAAAECnshEwgH1zKd71zB5K36tnD+X2ce9m6+T3dY6ePXT27RBbC67ZLlV/AAAAAGCAshH4n9t6tcSsoeuMmj1ULftor7dUSyGkKjDm+R01eyhFp7NnTbX+jtKZt7YDAAAAgF+nbAT+Z9C8dcbGXW9L9lv0zq7JzJn8flG17KO8znbKun96/Dy/ntlRVc5+vq2zhfI8q/4AAAAAwCBlI/A/Wmej/PVH1Z/zjJhdc9brmELPa5YZMinWZFZNVbTJ8+udHbXkihk5rbOFMlOv6g8AAAAADFI2Av8jt/dqyRW35aL2hNlDuf3gktdbEb4WT94VqXp/W+mKWx+2zhbyPgIAAACAE5SNwP/ndRD/U676rRr+WYoLrTNUqqRAceTMlaVwlSLUUghZF0+y/ut+i/RJ4Whr8njV8o7W+lqYeQcAAAAAJygbgf9P66yhJH9bLYNrpLjTM3soBY3Rr+lSAMp6vS779TZ4rzNnUnBMwaSaSZOZTSn2tOR1mWdqnS2UXLF+AAAAAPDrlI3A/9L62zVX3KaLz1J8udPsoSwryS3vlrYURF6z3MrutSiZ28elyLL0edUye+jo2+O907rtvXcAAAAA4CRlI/C/bJn1cNUAPJ8tBZm9SXFwxIyWzABa33bwzz+WvBah1rcxzN+99nuV/e5dEeZTvyO9Pq9vMdsOAAAAAE5SNgL/pPW3hjI4X/XneltuvVYls4deZ/rsUc0+WvatFJ+WttfZQslSTEpxKs/h3eyhLD/rueTKmTiZ5dQSs4UAAAAA4ERlI/BP1gP1n9JbPOBYLbde+5RRs4cWKfTE6zJfZzjl35b2FIiWvFuP5fZ562WeqXUbX/XbRwAAAADwa5WNQKl11lBmShjsvrcRs4fezdrZKsta34JwuS1c/m25zVr2qdfcdT/L+r7OWvqUFJCqZQAAAAAABykbgdKWWUMGvO8vRZXXGTh7kv69xZnqN4CWvBaf1rNwlmJSZheNnsXUI+vSErOFAAAAAOACZSPw1pbbkC0zPbi3FF9afw+nSvqOmj0UWVayLi6+ruNSTEphZZmdk/+tikxnym0UW1P93hIAAAAAcLCyEXjrdSD+W3I7sGoZ3E9e1xGzh6plb5WCyXrfyeygJbml4dK+LlSOWoc9sg1bC2z5u2oZAAAAAMDBykbgo8zKaI1ZEc+SGS+thb8q+d2i9e8FbZV1WN9iLftRkuW//ttrIebqQuSWwtrIGVYAAAAAwAZlI/BVBuFbkiKDW8o9Swovrb+T8y6jf2Mqs4SyL70WnV5nEeXf1sWkMy23v2tJtm21DAAAAADgBGUj8NXroPy3uKXcM91h9tAi+1DW57XtdYbOlTNwttxCTqEUAAAAAC5WNgJNttw6yy3lnilFj9bZYVVSCBnx2lfLSOEpuXrfymym1ngfAAAAAMDFykagyZaZEsmo2SOcLwWNntlDKS6NnimTXH1btsxiak0KWdUyAAAAAIATlY1Asy2/rZKB8St/B4Y+KezcYfZQZL9LUfLK/SnbY0uxTGEUAAAAAG6gbAQ22XJLudx2q1oGz5HiTk8yy6e3oJMiy9WFluVWdi35649qGQAAAADAycpGYJOtt5T7849qOTxHijJbCiPrZKZNbsNWLfsJtvyukFvIAQAAAMCNlI3AZltuKZe4rdYcMhOmJyNmD50thc3WpABmXwcAAACAGykbgV22FAmu/n0YxhkxeyiFxWrZd5PnuuV3hUb9phIAAAAAMEjZCOy2pUDgFlvzSJFvy29NVUn/OxcLs25bikKZDVUtBwAAAAC4UNkI7PavP7YMnue3Wqrl8EyZ+bPl96bWSd87zh5KUWhL0TPvATPiAAAAAOCGykagy59+bInbbc1l1OyhatlXSQFzS/yuEAAAAADcVNkIdNtaGMgP+lfL4blSINwye2ydzNC5Q4Fla1FIoRMAAAAAbqxsBIb4zx9bcsdbiNEns4fyWzs9+euPatlnSMFyS9waEQAAAABurmwEhkhRYMvvzWR2iVtwzemJs4e2FoWyjn5XCAAAAABurmwEhslg/paCgOLQvFI02TqLbJ2zbtO2tSiU/fZff1TLAgAAAABupGwEhtozyK44NK8Ud3pmD6W4dGQRZuv+mthfAQAAAOAhykZguBQDtkRxaG4p7PTMHsr+ccTsoT1FofSplgUAAAAA3FDZCBwiP8y/JYpD89taMFwnxaVRv+uzpyh01q3tAAAAAIBBykbgMIpDrOX1/a8fe5N95E8/qmW32lMUyr5cLQsAAAAAuLGyETjU1iKA4tDv8NcfPfk/P/bMHlIUAgAAAIBfpGwEDpXB+z3FIb/lMr+zZw/tKUalAFUtCwAAAAB4gLIRONye4lCiODS/7Bt/+9GT9P82e2jrbQ2T7LN7ZiUBAAAAADdRNgKn2FscyqB/tTzm8u8//vvH3qRvlrFebva7//yxNYpCAAAAADCBshE4zd7i0N7fk+FZ8hqPnD2091Z1ikIAAAAAMImyETjV3uJQ+vzrj2qZzCW/G5TfD9qb7Cu5DeGeZSgKAQAAAMBEykbgdHuLQxnor24Xxnyyj2Sm2JnJ7xBV6wIAAAAAPFTZCFyiZ+D/rz+qZTKf3tlDrVEUAgAAAIAJlY3ApTIgvyf/+cMtv36HvM55vY+KohAAAAAATKpsBC73tx97kpkkmVFSLZP5/OXH6NlD+S2i6rEAAAAAgAmUjcAtZIB+b1JYMnvod/jXHyNmDykqAgAAAMAvUDYCt/HvP/bOCPnvH+lfLZf57P19qiT72L/9qJYLAAAAAEykbARuJTNC/uvH3pg9NLfsHz1Foexb9g8AAAAA+CXKRuB2MnDfM/if2UNuEzaf3t8Y+o8f1XIBAAAAgEmVjcBtpRDQk/wWTWaYVMvmOXKLwJ5ZZCkm5TesqmUDAAAAABMrG4Fby2/BZAZQT/76w+3DnievWWb59CQFJb8nBAAAAAC/VNkI3F7vreUSs0aeI693ink9t41L/N4UAAAAAPxyZSPwGL2/MZNk9pEC0X3ltel9jdPfb0wBAAAAAApDMIH8ZlB+O6g3WUZ+u6Z6DM6XglDvLQOTzCwzSwgAAAAA+B9lI/BII2YPJfkNGjOIrjOqIGSWEAAAAADwT8pG4LFGzR5KllvMmW1yvFG/IbTELCEAAAAAoFQ2Ao834ndplmQ5f/uRolP1WOz3bz/+48eopJhnlhAAAAAA8FbZCEwhM0ZS0BmZzERReOiT1yWFu9yyb2Qy48gsIQAAAADgo7IRmEpmpYy6vdySZRZRll09Jv/s339kdtComVxLUqwzmwsAAAAAaFI2AlNKYSK3GhudLPMvPxQn/lkKZymgHbHdU+zLa1o9LgAAAABAqWwEppbbmB1RqEiy3N8+kyi32juqGJRkuXkNq8cGAAAAAPiobAR+hSMLRElumZZbp+VxZp5NlCJYZkzllm6jbxP3GgUhAAAAAKBb2Qj8KkcXiJbkMZZC0ZNnFOX2bWcUgpYoCAEAAAAAw5SNwK90VoHoNfmdnNx2LY99t9/L+ZcfSxEoBa2s65nJ4ykIAQAAAABDlY3Ar5ZiSGbDXJXMwklRJMWYv/5YikajC0dL4Wcp/uSxlgLQGTOB3iXrMPq5AgAAAAD8j7IR4Ed+Fyizea4sknzKf/1IEWeLs2dEtSbrlcLUzL/FBAAAAADcQNkIsJJZO1fOIpo12aZ/+lFtcwAAAACA4cpGgDcyoyW3XctsHdmXbLsU2nIru2obAwAAAAAcpmwEaKBI1J5so2wrt4oDAAAAAC5VNgJslIKH2839I/ldpmwLM4MAAAAAgFspGwE6/fuPv/74TbOJ/vNHnnOee7VNAAAAAAAuVzYCDLYUilI8yWyap2eZEaQQBAAAAAA8StkIcLDceu5PP1JYSYHlzjOLsm6vRSC/EwQAAAAAPFbZCHCRf/uxzC5aikaZZfTfP45KCj95jKX485cfCkAAAAAAwJTKRoAb+5cfKdys/fnHUlBaZFZS9bdZRrVsAAAAAICplY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gIAAAAAADCfshEAAAAAAID5lI0AAAAAAADMp2wEAAAAAABgPmUjAAAAAAAA8ykbAQAAAAAAmE/ZCAAAAAAAwHzKRgAAAAAAAOZTNsLk/goADPfvP6rzLgAAAHAjZSNMTkRERMYnxaHqvAsAAADcSNkIkxMREZHxURgCAACABygbYXIiIiIyPgpDAAAA8ABlI0xORERExkdhCAAAAB6gbITJiYiIyPgoDAEAAMADlI0wORERERkfhSEAAAB4gLIRJiciIiLjozAEAAAAD1A2wuRERERkfBSGAAAA4AHKRpiciIiIjI/CEAAAADxA2QiTExERkfFRGAIAAIAHKBthciIiIjI+CkMAAADwAGUjTE5ERETGR2EIAAAAHqBshMmJiIjI+CgMAQAAwAOUjTA5ERERGR+FIQAAAHiAshEmJyIiIuOjMAQAAAAPUDbC5ERERGR8FIYAAADgAcpGmJyIiIiMj8IQAAAAPEDZCJMTERGR8VEYAgAAgAcoG2FyIiIiMj4KQwAAAPAAZSNMTkRERMZHYQgAAAAeoGyEyYmIiMj4KAwBAADAA5SNMDkREREZH4UhAAAAeICyESYnIiIi46MwBAAAAA9QNsLkREREZHwUhgAAAOABykaYnIiIiIyPwhAAAAA8QNkIkxMREZHxURgCAACABygbYXIiIiIyPgpDAAAA8ABlI0xORERExkdhCAAAAB6gbITJiYiIyPgoDAEAAMADlI0wORERERkfhSEAAAB4gLIRJiciIiLjozAEAAAAD1A2wuRERERkfBSGAAAA4AHKRpiciIiIjI/CEAAAADxA2QiTExERkfFRGAIAAIAHKBthciIiIjI+CkMAAADwAGUjTE5ERETGR2EIAAAAHqBshMmJiIjI+CgMAQAAwAOUjTA5ERERGR+FIQAAAHiAshEmJyIiIuOjMAQAAAAPUDbC5ERERGR8FIYAAADgAcpGmJyIiIiMj8IQAAAAPEDZCJMTERGR8VEYAgAAgAcoG2FyIiIiMj4KQwAAAPAAZSNMTkRERMZHYQgAAAAeoGyEyYmIiMj4KAwBAADAA5SNMDkREREZH4UhAAAAeICyESYnIiIi46MwBAAAAA9QNsLkREREZHwUhgAAAOABykaYnIiIiIyPwhAAAAA8QNkIkxMREZHxURgCAACABygbYXL/DgAM968/qvMuAAAAcCNlIwAAAAAAAPMpGwEAAAAAAJhP2QgAAAAAAMB8ykYAAAAAAADmUzYCAAAAAAAwn7IRAAAAAACA+ZSNAAAAAAAAzKdsBAAAAAAAYD5lIwAAAAAAAPMpGwEAAAAAAJhP2QgAAAAAAMB8ykYAAAAAAADmUzYCAAAAAAAwn7IRAAAAAACA+ZSNAAAAAAAAzKdsBAAAAAAAYD5lIwAAAAAAAPMpGwEAAAAAAJhP2QgAAAAAAMB8ykYAAAAAAADmUzYCAAAAAAAwn7IRAAAAAACA+ZSNAAAAAAAAzKdsBAAAAAAAYD5lIwAAAAAAAPMpGwEAAAAAAJhP2QgAAAAAAMB8ykYAAAAAAADmUzYCAAAAAAAwn7IRAAAAAACA+ZSNAMD/vx05JgIABoIgFP+mPwZOwQ4FDQ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0wAAAAAAAB6ZgIAAAAAANAzEwAAAAAAgJ6ZAAAAAAAA9MwEAAAAAACgZyYAAAAAAAA9MwEAAAAAAOiZCQAAAAAAQM9MAAAAAAAAemYCAAAAAADQMxMAAAAAAICemQAAAAAAAPTMBAAAAAAAoGcmAAAAAAAAPTMBAAAAAADomQkAAAAAAEDPTAAAAAAAAHpmAgAAAAAA0DMTAAAAAACAnpkAAAAAAAD0zAQAAAAAAKBnJgAAAAAAAD0zAQAAAAAA6JkJAAAAAABAzb0P9E7Soid1EGkAAAAASUVORK5CYII=</LogoNegativ>
          <Wortmarke>iVBORw0KGgoAAAANSUhEUgAAATYAAABICAYAAAB849msAAAAAXNSR0IArs4c6QAAAARnQU1BAACxjwv8YQUAAAAJcEhZcwAALiIAAC4iAari3ZIAABD7SURBVHhe7Z0NmeU2D4ULoRAKoRAWQiEUwkL4ICyEhbAQCqEQCmEZ7HfOnThRZEm2E2fm5o7O87xtxlGc2Jbln2R2fvv169cD6B+Hb8XGAvpb2Fr8AL9b1yavAfRtaesj8Fr6UPpIMo3tAIcO/8gLJNBfws7jb+vauwH9Af5nYdl/JiAGKNnmR/kOMsAlp9kOaicrmIEN+hP8XGw8XiKoEeiLKNcObfvZgGYFNvIvyOCWnGI7qB2sUAU26HfwaYIagTKwOUAzAxv5Yd0nSXrZDmrnKuwCG8SgxlFV20leKqgRKAObAzQ7sJE/rHslSQ/bQe1YBR3Y+DJA20i+S/tXAcrA5gBFgc3al+QLg/+AZV/4Yt0rSXrYDmrHKqyBDeLmrj4vORzUIAYOvoyQHYBpUx18yfMrYP58G/enZaeBpgU2iLNe+Rz8P3+eurcE8YWHrNPp9yCQG9i0bQFiHUTBrfulDPRe9VnuQ7r8RrJcN+x7yTjbQe1YhUdgg9gQ+pxkOKhBbOjWDLDAoOouTyA6i76GPDoIRIfyOhLT/xrIM6LakyxAPeXl+WYwF/Y7lnMMaNF9wrocBRoObASK6rdqDw00pT55frGtWM6b9SmuP+t7L7d189FsB3WFF+i0rc86jgS11uzPw3QCyHUu0LsHtJsl8GdxrhczsEFcfmnbiNb3g9q+wLZqvdghtJkyo4GOBraoTqJBjDOnVkDTuPUJuYENuG//xfXTfS85x3ZQV3SBI0rUUf6VGfYAjXZyTeX0kOdcPZ1csuYNTQlsTBPnR3AHDGUnGSnvlLeP0HBggxhMvGeNys2g1np55WHmC0WBzZtp4dL1+lm+l0vTSWwHdSX3MrQHBnFar/OQsJOQyCmq0Rc6EoQsVueHTgc26GwQN0dyZXOG00tSKArcpT0lUduG37FBvF5fM8JXI88osLmI66f7XnKO7aCu5F6GZmwQ9xt0HoQj466TQd5y1ZoV9TgXO0VrtF/LAzEI0+mJ99yk2JB11IVaQZzl43O3luXWDFXbaFifrSBCmntZLaCzwabQCmrRPi/r8XEtFO0xsj5294DYbtquibh+uu8l59gO6koeIdwPkkBeJ672ziA3MBi2kXPRoeQSM/ytiWIngVzn17YFyCsr771bdvDn5ZxFNZKr85rdrASKAufpvR1oVmAjzMucRULestCb1XrPpeunJ7AxLwZW2tLXVp9fftb2hdO+l4yzHagKPsD0744g12FGbEG1dwG5S0RtS6Ajgc1zYHMgYLqwkfw0bLVNodo3g7gvpe0KzxbYiDWr8gJ/ZSuu8V566e2CVmAL31pCl/peMs52oCr4ABxN3WVEBESn5WhIB+HsotlRjDw85zKn99BQoIJG7aMZmLlJDEUdTM/w9PmCubSEvDq9OrDxnEVrWbabpULRFgbb3qIrgEBRvTf3vSDeS19HpvheMs52oCrYgCNjay9oZEnKxh19Zb9i5Oc5l/f5xWigutS+oG0FuxmxOicxZ84Qg4m2JZcGNm0rgVhH7rIMyCWc175HkXm7bQXMQUgCXep7yTjbgapgBZ2PMxAuabx9jkLrY8gj3yBVGPlmYHvjNoGNQNFb43X2Cc0ObGs98Vik7yg2EVAGtidjO1AVLHgENWHnNsqCu+dBoMiRCwyeDH7dexFQBrY37hbYooC1PhuPRfoMMrC9MNuBqmBB1ThQKziZH35C0ecPDGbcZ1uDItTtANCzBbaorF7wce8Bdm8K1TnJ3QJb1xtbyNtjM9t3BOhUoIEysD0Z24GqYIEV2LicjPZGiPW7l90dd7F3f5XLsH2qwEYgr47MDWmmCxvJf4attincJrBB0beBRM6qopcxh15aFaAMbC/GdqAqWOA1Tuv3R6slKeR+YCntCpA7mhu2HxbYgPcmMprZ7j4h4M/inMb6TQttU3iqwAZ4zsKy1Wj/8fZ3vYHCq9OdT0AZ2F6M7UBVsMBsHAK1XgJ0OxAY6egw2WwX+48MbJL1fhCXo9HMlp88MHhHnz7wems2q+0KzxbYjmJ9j+e1MaEvPsoOcXYX2Wpfy8D2YmwHqoIFUWBrdVyyfuUNRftOhB2cnaT15hXZVc9ydWCLPnKV7O4HtZZbLarfbVzy1XaFVwhs9CnvW7/W928tqm/LoAxsL8Z2oCpY4AY2ArU67m7GAU3pBCU/ke/lzgX1PHt1P6j1/Z+H+3GospPcPbDRX8wyEIgDzNHgZgZMKAPbi7EdqAoWhIGN0EbYW6x5QD3fwhUYELwZ4c75ofcIbFzieM9T8O7HAaB1bYF25kytIGw1dw5sbO9q2a2BjnwLyWc084YysL0Y28Fbw1s0f5sA4hLTulaydjiIjkln8Dq63C/hBryVn7UnZ9l5v5fJIGXZh4Ec4rMzSBV7JpKyjHbrC2I9sTxeYGc666X5lg9an1fhLeG66vEIkJd3C7Yzy8sXUcNvNiEGiGjwY/rqSx7QIV8oQO/ie0k/ZuJ7ArGR6aCk+esrrwLEAFnKTU59svDZgThoyPpszvyS18VMTJIkuTNmYpIkyZ0xE5MkSe6MmZgkSXJnzMQkSZI7YyYmSZLcGTMxSZLkzpiJSZIkd8ZMTJIkuTNmYpIkyZ0xE5MkSe6MmZgkSXJnzMQkSZI7YyYmSZLcGTMxSZLkzpiJSZIkd8ZMTJIkuTNmogXEf+mW/4Qz/ynnQv5LpUmSPB1mYoFBC0T/pnyh/Fv9GeSSJhAHRO1DD7TtMwHx7xJUz9xB+XsY7COf5p+//0jsxLd/jz/6K+YRp//q0TMCMcjL2eqKZZ/4QJ8tsGmYT04CLqROeAtqp/8oLXipP04C3bIzPiPQZw9shKugnL1dxP6HOUGt8FLBDcrANgkoA9sb+ef2LmL/w/yG+yHzvzNQBrZJQBnYNnJJegHbwdsffZUVbsFZWNlbiv7wryT8Y7V3geUQZdqhbZMY6BUD227fVdAKhn9Z90rOsR3Ebz55zgxQEP8qenTtd+s6CcSNef0pSYHpU0Y1iEttBnCdf89fXp/WGSF+OqOfgz9PHb0h3kfeg231Lvs6kG5Plu9Rz9DpuoTYlpbPXDaQQm6Q0rYSKAyI1jUWkOU309uU+QG20QPLxgM63McsIMaG4TK//eftQh5YNDc5Id5IX1f4aV1DIN63d0+Pdu7oBrHA+hrCdFZ29JaXZawcjGnL+RHcfROI5W3NcsNyFoT9juUcHTK6DzvaJQEOiga6Rz2Dw4EN4rU/ir1Duc/UPV7oaGCL/KinrXv8huf/tq4vQGG9Q6bfiOu9cjzqevm/dZ6YfcwD4rO0Zrt8VjPPkknkKF0PA7kVr20JxO/jKtsOzBkg5FUqA1pv8NzlDUUN5VEFNoiN3mokDdvE7ZjCThMNUhI62uyRvrdN3fbQeUqg0U+Q6JPTyggdDWxRvbizdOiI39De9BvIDWyAsyorHZeu10/vYxqIZW4NXBree1fmkpk3wpKuUQ/aTV8lhu2og2qqUQ46EoQs1ueFTgc2iA3V2+iaqsFEvtr2CNPeykFT6l/nW4CODoTTAjg0HNigaDXzzbqGQKf8xsmT/VHbFtwYIK6f3sck0LS+QnENq40KZgWdAYrux8pltG6NANXbVmhWpa8jCjQjsI2OPhrT+ZXNGU7v6zEPkd8pdN4EarUDA467YgBT/BganT1FuIMWWc7rawrsJ3yWaEJiba1Egc1FXD+9j0mgqK/0lHmNC1RU2Omfa0DeUokPvOtkkLusknaLbavSS8W0nHPtBBA7bJl5RiNvsSHr7GD5WdsW+DzMkzYM5FGDWbNebaNhx2BZow5CTr+Vg6IZOMvF8yxntP/2wMg7CpqcxclRmsspL/9w/6kHqOU7vYSBFop87auw4wyne5kLRf7oIq4f6WNRO1flh9ylMNgFaSiqn0f/o6LCdm/29cI8Rf6StcGUvbZ7YNhFlb4bHSF2ltE9QbeetG0B8pyOjb5bHvHnJV3bkmqEU+c1u04MRXVzuo0hry5HywmTKm+vDs1lNOQ5/elZGzQrsBF3/285p+2J10e8mc7OHuoJbKxv2pHHW2dx/WV9DPLq1luxeIPpo69Q7xrYeoE4GrkVadhHlV4tt6DuvAl0JLBVtgtmvTJd2EiqN8vqvMSb5mu7wqk2hthOOs/CaDlxurL1gmD0hty75tSyG5oZ2AifU8+qGPi1HYm+LvBmO7tgDrUCmxloC9AlfQyKZuXmch3yrnnUExUVdtrmsgfEjsFnYCUwCtN53EhfMPLxKtEcqaGhQAWN2nsOSryRuvsadU5idnjI65RnA1vkP8PlVHaRw7M8Hl5gG/omSwMxb51ngf5n0dpj1XuyvEbbEJZJl1NiXYMsd3lHbdX0A9oIe8mpPgZFy1CrrAXLntBvwhH3P/kAERD3w2SDrgT2rf0fFyM/3quyA96S5erANmRf0LaCXadU5yTeGyfPES4LbNpWom0LysbN+yBny+p2Jm0rgcLlN1hnO5Dnx0eReUf1Gc7WCHRJH4Nml/lLyTiaITULTKCu9TTEQBpF2y5knku+GdjeyMDm8yGBjUDRC5Z1TxSa3slF3ofaqgDdLrBFb1aab0ahaAm12xuAogYu0IFo505RZZ5LvrcPbFA0e75dYAPmnhbkllPZRXkf4SMDW9R51+fisUifwR0CW/SW8whrYGs5UOtXNdwGB7vAqM5JOOOzPrzVdg8Mu2cLbNH+kLcPFu016E1mfb7w3oEtCsam30C9Dh/l7X4DdhXQmcAWTR7kJxxeJzf9eARoyIc10FWBzbNzX5i02A6CRlvgDEp3Ls7UWtfJabZbUFAteaHuhoCeKrARyFuem7NgyKvLaq9TnZe8a2AjkFdOr+7dTm7Yenm7gy1Ev2R7aU4FQ2g4sEEMzq1ZmJxVRasfcwZMIKu8+oUT02R+K9LOA7oqsHWvVCQ8Z/E4p4xKZhHlw093T02w65BQdI/K6SB32WrYflhgA973RZFD62+Moul4FXzUeclHBLZoNrL7/AQKlx3SdrH3fICb8ZbPRBv1lwW2k+yeCxodEL061aulIZ/XQJf1Mch7e7z7Pk7Yex/vP2KONm6NLKPsllxQFBzOdoCPDGyS9X4QR6LobRgduDVIeB1Y2xU+IrBFswzSU84HRt5c0nt1yHT6CduG0Ac8W/P7vhGgKwJb9VyQ+xs3gM/A8ywvty6iQWU3q4WGfF4DXRnYXFtAvyllJlGZH/68y3y5QXTRCN4Xw1FHJ13OY+R7dWCLpsuS3f2gyEl78PbjtF3h3QMbgc7+TuwDnS+BwkGuA/qcu4zrBZod2Nzngs7eq/J7aMjnNdDVfaznxWLEOrurMn8knr+B21l4TtidQe8fXFrpBOrpvJZDHQ1u0T6Sti18VGBj4G/OyFrofAvQ0QGXwaPrk6UW0MzAFj4XxPo8+p2nt3x76sBGoCntXGVcgPhQoxVLxzY7lgTqdRAGWO8Z9DT7PSq9x9m8+3HZwMrX9hasR3OmVhC2mg8JbATisrHHZ9xAr/OUQCN1SPgsU4IagWYENj4/fbUKPBragNFJBgODmTf09IGNQLzPSDuzXXZl3mVoAfHhWFneaMx0nm8GNAlE57Y6AQu05gfRjgXVWPt3lp0564HYCS37ZkeH+Ex0OFaoxnyRQCA6Kq+lHRM0TOf5Hqc3nx14SxuvHofarQeI97LaljPe0q7Ws/TUfalDb/Zc/CccGI4AeXXYA5fTh4IsRF+NBnmm83y43OZ5YD1b1+AGvWcfYzuzzry+EsadKqEFxBuygM3O1wvECpg2st4F1iGYWpfPBnR52zL/q+/xTEAv7zcWS5k79kp//fZ/oqyGItjGtE8AAAAASUVORK5CYII=</Wortmarke>
          <Board/>
          <Postal>
            <Street>Reiterstrasse 11</Street>
            <Zip>3013</Zip>
            <City>Bern</City>
            <PoBox>Postfach</PoBox>
            <Country>Schweiz</Country>
            <PZip/>
            <PCity/>
            <LZip/>
          </Postal>
        </Org>
      </Profile>
      <ReferentOE>Anna Brändli
Grundstückinformationen AV
Amt für Geoinformation
Direktion für Inneres und Justiz des Kantons Bern</ReferentOE>
      <KontaktLabel>Kontakt</KontaktLabel>
      <Kontakt>Anna Brändli
Grundstückinformationen AV
anna.braendli@be.ch
+41 31 636 69 24</Kontakt>
      <PowerPoint>
        <SlideCount>[TotalSlideCount]</SlideCount>
        <SlideNumber>[CurrentSlideNumber]</SlideNumber>
      </PowerPoint>
    </Fields>
  </Content>
</PrimeDocsFieldPart>
</file>

<file path=customXml/item2.xml><?xml version="1.0" encoding="utf-8"?>
<PrimeDocsBasicPart xmlns:xsd="http://www.w3.org/2001/XMLSchema" xmlns:xsi="http://www.w3.org/2001/XMLSchema-instance" xmlns="https://schemas.primesoft-group.com/primedocs/BasicPart" templateId="f5c6e1fa-e80b-42c1-b6d2-3535b4e9811d" colorThemeId="KantonBern" profile="179f49bc-17ef-42fd-b80e-88ef5f083e3f" lcid="2055"/>
</file>

<file path=customXml/itemProps1.xml><?xml version="1.0" encoding="utf-8"?>
<ds:datastoreItem xmlns:ds="http://schemas.openxmlformats.org/officeDocument/2006/customXml" ds:itemID="{02FC0B10-78E3-4569-8C7A-7CF6B69E28C7}">
  <ds:schemaRefs>
    <ds:schemaRef ds:uri="http://www.w3.org/2001/XMLSchema"/>
    <ds:schemaRef ds:uri="https://schemas.primesoft-group.com/primedocs/FieldPart"/>
    <ds:schemaRef ds:uri=""/>
  </ds:schemaRefs>
</ds:datastoreItem>
</file>

<file path=customXml/itemProps2.xml><?xml version="1.0" encoding="utf-8"?>
<ds:datastoreItem xmlns:ds="http://schemas.openxmlformats.org/officeDocument/2006/customXml" ds:itemID="{D7DAD99A-8E13-4697-A572-0C2829DEB6B3}">
  <ds:schemaRefs>
    <ds:schemaRef ds:uri="http://www.w3.org/2001/XMLSchema"/>
    <ds:schemaRef ds:uri="https://schemas.primesoft-group.com/primedocs/BasicPart"/>
  </ds:schemaRefs>
</ds:datastoreItem>
</file>

<file path=docProps/app.xml><?xml version="1.0" encoding="utf-8"?>
<Properties xmlns="http://schemas.openxmlformats.org/officeDocument/2006/extended-properties" xmlns:vt="http://schemas.openxmlformats.org/officeDocument/2006/docPropsVTypes">
  <Template>0ba2f118-70d2-4b7a-bb26-0e24c5a5e627</Template>
  <TotalTime>0</TotalTime>
  <Words>725</Words>
  <Application>Microsoft Office PowerPoint</Application>
  <PresentationFormat>Breitbild</PresentationFormat>
  <Paragraphs>107</Paragraphs>
  <Slides>10</Slides>
  <Notes>7</Notes>
  <HiddenSlides>1</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Aptos</vt:lpstr>
      <vt:lpstr>Arial</vt:lpstr>
      <vt:lpstr>Bern DJI</vt:lpstr>
      <vt:lpstr>Umsetzung VAV Art. 19 für den Kanton Bern</vt:lpstr>
      <vt:lpstr>Übersicht Nachführung amtliche Vermessung Bern</vt:lpstr>
      <vt:lpstr>Gesetzliche Grundlagen </vt:lpstr>
      <vt:lpstr>Ziele des AGI</vt:lpstr>
      <vt:lpstr>Überprüfung der Einhaltung des Standards ISO/IEC 27001:2013, wie geht das?</vt:lpstr>
      <vt:lpstr>Erarbeitung Fragebogen </vt:lpstr>
      <vt:lpstr>Anwendung Fragebogen im Kanton Bern</vt:lpstr>
      <vt:lpstr>Aufbau Selfassessment-Tool</vt:lpstr>
      <vt:lpstr>Demo Selfassessment Tool</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2025-08-26T08:38:28Z</dcterms:created>
  <dcterms:modified xsi:type="dcterms:W3CDTF">2026-02-26T10:30:33Z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fdd986-87d9-48c6-acda-407b1ab5fef0_Enabled">
    <vt:lpwstr>true</vt:lpwstr>
  </property>
  <property fmtid="{D5CDD505-2E9C-101B-9397-08002B2CF9AE}" pid="3" name="MSIP_Label_74fdd986-87d9-48c6-acda-407b1ab5fef0_SetDate">
    <vt:lpwstr>2025-08-26T08:38:29Z</vt:lpwstr>
  </property>
  <property fmtid="{D5CDD505-2E9C-101B-9397-08002B2CF9AE}" pid="4" name="MSIP_Label_74fdd986-87d9-48c6-acda-407b1ab5fef0_Method">
    <vt:lpwstr>Standard</vt:lpwstr>
  </property>
  <property fmtid="{D5CDD505-2E9C-101B-9397-08002B2CF9AE}" pid="5" name="MSIP_Label_74fdd986-87d9-48c6-acda-407b1ab5fef0_Name">
    <vt:lpwstr>NICHT KLASSIFIZIERT</vt:lpwstr>
  </property>
  <property fmtid="{D5CDD505-2E9C-101B-9397-08002B2CF9AE}" pid="6" name="MSIP_Label_74fdd986-87d9-48c6-acda-407b1ab5fef0_SiteId">
    <vt:lpwstr>cb96f99a-a111-42d7-9f65-e111197ba4bb</vt:lpwstr>
  </property>
  <property fmtid="{D5CDD505-2E9C-101B-9397-08002B2CF9AE}" pid="7" name="MSIP_Label_74fdd986-87d9-48c6-acda-407b1ab5fef0_ActionId">
    <vt:lpwstr>2637b27c-8620-493e-908b-35af9c34831f</vt:lpwstr>
  </property>
  <property fmtid="{D5CDD505-2E9C-101B-9397-08002B2CF9AE}" pid="8" name="MSIP_Label_74fdd986-87d9-48c6-acda-407b1ab5fef0_ContentBits">
    <vt:lpwstr>0</vt:lpwstr>
  </property>
</Properties>
</file>